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  <p:sldMasterId id="2147483660" r:id="rId3"/>
  </p:sldMasterIdLst>
  <p:sldIdLst>
    <p:sldId id="260" r:id="rId4"/>
    <p:sldId id="264" r:id="rId5"/>
    <p:sldId id="265" r:id="rId6"/>
    <p:sldId id="267" r:id="rId7"/>
    <p:sldId id="270" r:id="rId8"/>
    <p:sldId id="268" r:id="rId9"/>
    <p:sldId id="266" r:id="rId10"/>
    <p:sldId id="274" r:id="rId11"/>
    <p:sldId id="271" r:id="rId12"/>
    <p:sldId id="269" r:id="rId13"/>
    <p:sldId id="272" r:id="rId14"/>
    <p:sldId id="273" r:id="rId15"/>
    <p:sldId id="256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4C2A0-FE51-495F-A89F-3595834D3721}" type="doc">
      <dgm:prSet loTypeId="urn:microsoft.com/office/officeart/2005/8/layout/b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FBFBAE09-243F-4E68-B328-797FFBAD00C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Vyhlášení výzvy MAS na předkládání projektových záměrů (mimo systém) </a:t>
          </a:r>
        </a:p>
      </dgm:t>
    </dgm:pt>
    <dgm:pt modelId="{FEB9A5FE-0B25-43F3-8E04-6F1D79DFC633}" type="parTrans" cxnId="{61A9335B-EE55-47FA-BCA0-1338715E2E1B}">
      <dgm:prSet/>
      <dgm:spPr/>
      <dgm:t>
        <a:bodyPr/>
        <a:lstStyle/>
        <a:p>
          <a:endParaRPr lang="cs-CZ"/>
        </a:p>
      </dgm:t>
    </dgm:pt>
    <dgm:pt modelId="{DBAA563D-D7FB-49F2-900D-A986FB6E96A9}" type="sibTrans" cxnId="{61A9335B-EE55-47FA-BCA0-1338715E2E1B}">
      <dgm:prSet/>
      <dgm:spPr/>
      <dgm:t>
        <a:bodyPr/>
        <a:lstStyle/>
        <a:p>
          <a:endParaRPr lang="cs-CZ"/>
        </a:p>
      </dgm:t>
    </dgm:pt>
    <dgm:pt modelId="{0682EF0E-039F-4098-8BC3-7DF7CE797564}">
      <dgm:prSet phldrT="[Text]"/>
      <dgm:spPr/>
      <dgm:t>
        <a:bodyPr/>
        <a:lstStyle/>
        <a:p>
          <a:r>
            <a:rPr lang="cs-CZ" baseline="0" dirty="0">
              <a:solidFill>
                <a:schemeClr val="accent6">
                  <a:lumMod val="75000"/>
                </a:schemeClr>
              </a:solidFill>
            </a:rPr>
            <a:t>Předložení projektového záměru na MAS</a:t>
          </a:r>
        </a:p>
      </dgm:t>
    </dgm:pt>
    <dgm:pt modelId="{6F948989-C7F1-4AED-882A-3A347458871B}" type="parTrans" cxnId="{82949175-D903-4AC7-97E6-7BCB5AE02FF5}">
      <dgm:prSet/>
      <dgm:spPr/>
      <dgm:t>
        <a:bodyPr/>
        <a:lstStyle/>
        <a:p>
          <a:endParaRPr lang="cs-CZ"/>
        </a:p>
      </dgm:t>
    </dgm:pt>
    <dgm:pt modelId="{0F0D97D9-BAC3-4ED8-AA54-45DE32AC6F9C}" type="sibTrans" cxnId="{82949175-D903-4AC7-97E6-7BCB5AE02FF5}">
      <dgm:prSet/>
      <dgm:spPr/>
      <dgm:t>
        <a:bodyPr/>
        <a:lstStyle/>
        <a:p>
          <a:endParaRPr lang="cs-CZ"/>
        </a:p>
      </dgm:t>
    </dgm:pt>
    <dgm:pt modelId="{3232478E-E8A8-41AA-AEF9-5CBAB22FF67F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Projednání souboru projektových záměrů na Výběrové komisi MAS</a:t>
          </a:r>
        </a:p>
      </dgm:t>
    </dgm:pt>
    <dgm:pt modelId="{CB711EB5-5BF5-4C71-A97A-E375E264B815}" type="parTrans" cxnId="{3C9B4086-6DDD-4B00-AAB5-AC70ECCABDEF}">
      <dgm:prSet/>
      <dgm:spPr/>
      <dgm:t>
        <a:bodyPr/>
        <a:lstStyle/>
        <a:p>
          <a:endParaRPr lang="cs-CZ"/>
        </a:p>
      </dgm:t>
    </dgm:pt>
    <dgm:pt modelId="{B65B3BB0-E4B6-4FAC-8F43-A1B924C96AED}" type="sibTrans" cxnId="{3C9B4086-6DDD-4B00-AAB5-AC70ECCABDEF}">
      <dgm:prSet/>
      <dgm:spPr/>
      <dgm:t>
        <a:bodyPr/>
        <a:lstStyle/>
        <a:p>
          <a:endParaRPr lang="cs-CZ"/>
        </a:p>
      </dgm:t>
    </dgm:pt>
    <dgm:pt modelId="{3509CD3F-9FE1-412A-82B3-620C7DBBAD33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Předložení</a:t>
          </a:r>
          <a:r>
            <a:rPr lang="cs-CZ" baseline="0" dirty="0">
              <a:solidFill>
                <a:srgbClr val="FF0000"/>
              </a:solidFill>
            </a:rPr>
            <a:t> souboru projektových záměrů Výběrovou komisí MAS na Výbor MAS</a:t>
          </a:r>
          <a:endParaRPr lang="cs-CZ" dirty="0">
            <a:solidFill>
              <a:srgbClr val="FF0000"/>
            </a:solidFill>
          </a:endParaRPr>
        </a:p>
      </dgm:t>
    </dgm:pt>
    <dgm:pt modelId="{C01811C5-0189-4D42-8561-7298F2D6FC5E}" type="parTrans" cxnId="{AA78E40E-1693-463B-B193-975EA7268904}">
      <dgm:prSet/>
      <dgm:spPr/>
      <dgm:t>
        <a:bodyPr/>
        <a:lstStyle/>
        <a:p>
          <a:endParaRPr lang="cs-CZ"/>
        </a:p>
      </dgm:t>
    </dgm:pt>
    <dgm:pt modelId="{6F2D2A14-191E-4477-B10F-5463A61172E9}" type="sibTrans" cxnId="{AA78E40E-1693-463B-B193-975EA7268904}">
      <dgm:prSet/>
      <dgm:spPr/>
      <dgm:t>
        <a:bodyPr/>
        <a:lstStyle/>
        <a:p>
          <a:endParaRPr lang="cs-CZ"/>
        </a:p>
      </dgm:t>
    </dgm:pt>
    <dgm:pt modelId="{2C3EE1A3-7263-4893-AF14-E4711F27A955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Výbor MAS vydá vyjádření o souladu projektového záměru</a:t>
          </a:r>
          <a:br>
            <a:rPr lang="cs-CZ" dirty="0">
              <a:solidFill>
                <a:srgbClr val="FF0000"/>
              </a:solidFill>
            </a:rPr>
          </a:br>
          <a:r>
            <a:rPr lang="cs-CZ" dirty="0">
              <a:solidFill>
                <a:srgbClr val="FF0000"/>
              </a:solidFill>
            </a:rPr>
            <a:t>s PR IROP</a:t>
          </a:r>
        </a:p>
      </dgm:t>
    </dgm:pt>
    <dgm:pt modelId="{21688D0E-E76D-49E7-B2BE-ACA27223DD99}" type="parTrans" cxnId="{B857E1EA-B8FB-4B1D-9297-D283A963EC1C}">
      <dgm:prSet/>
      <dgm:spPr/>
      <dgm:t>
        <a:bodyPr/>
        <a:lstStyle/>
        <a:p>
          <a:endParaRPr lang="cs-CZ"/>
        </a:p>
      </dgm:t>
    </dgm:pt>
    <dgm:pt modelId="{55199979-2484-4B11-BF90-D9B5C123D51B}" type="sibTrans" cxnId="{B857E1EA-B8FB-4B1D-9297-D283A963EC1C}">
      <dgm:prSet/>
      <dgm:spPr/>
      <dgm:t>
        <a:bodyPr/>
        <a:lstStyle/>
        <a:p>
          <a:endParaRPr lang="cs-CZ"/>
        </a:p>
      </dgm:t>
    </dgm:pt>
    <dgm:pt modelId="{A7BF857F-3466-4759-A4AE-6877914006D8}">
      <dgm:prSet phldrT="[Text]"/>
      <dgm:spPr/>
      <dgm:t>
        <a:bodyPr/>
        <a:lstStyle/>
        <a:p>
          <a:r>
            <a:rPr lang="cs-CZ" dirty="0">
              <a:solidFill>
                <a:schemeClr val="accent6">
                  <a:lumMod val="75000"/>
                </a:schemeClr>
              </a:solidFill>
            </a:rPr>
            <a:t>Předložení žádosti o podporu do MS2021+ žadatelem do výzvy</a:t>
          </a:r>
          <a:br>
            <a:rPr lang="cs-CZ" dirty="0">
              <a:solidFill>
                <a:schemeClr val="accent6">
                  <a:lumMod val="75000"/>
                </a:schemeClr>
              </a:solidFill>
            </a:rPr>
          </a:br>
          <a:r>
            <a:rPr lang="cs-CZ" dirty="0">
              <a:solidFill>
                <a:schemeClr val="accent6">
                  <a:lumMod val="75000"/>
                </a:schemeClr>
              </a:solidFill>
            </a:rPr>
            <a:t>ŘO IROP</a:t>
          </a:r>
        </a:p>
      </dgm:t>
    </dgm:pt>
    <dgm:pt modelId="{29F293F7-39F3-46CF-97AD-386C773975DD}" type="parTrans" cxnId="{0C611ECC-BCE1-4B4F-9FD2-EFB4CF6927CB}">
      <dgm:prSet/>
      <dgm:spPr/>
      <dgm:t>
        <a:bodyPr/>
        <a:lstStyle/>
        <a:p>
          <a:endParaRPr lang="cs-CZ"/>
        </a:p>
      </dgm:t>
    </dgm:pt>
    <dgm:pt modelId="{B932046D-FB48-4BF7-8E75-1932E45B30EE}" type="sibTrans" cxnId="{0C611ECC-BCE1-4B4F-9FD2-EFB4CF6927CB}">
      <dgm:prSet/>
      <dgm:spPr/>
      <dgm:t>
        <a:bodyPr/>
        <a:lstStyle/>
        <a:p>
          <a:endParaRPr lang="cs-CZ"/>
        </a:p>
      </dgm:t>
    </dgm:pt>
    <dgm:pt modelId="{674226FD-7861-49CB-BD70-911558161455}">
      <dgm:prSet phldrT="[Text]"/>
      <dgm:spPr/>
      <dgm:t>
        <a:bodyPr/>
        <a:lstStyle/>
        <a:p>
          <a:r>
            <a:rPr lang="cs-CZ" dirty="0">
              <a:solidFill>
                <a:schemeClr val="accent1"/>
              </a:solidFill>
            </a:rPr>
            <a:t>Hodnocení žádosti o podporu Centrem pro regionální rozvoj (CRR)</a:t>
          </a:r>
        </a:p>
      </dgm:t>
    </dgm:pt>
    <dgm:pt modelId="{85325AF2-DC77-4C3C-A189-633CD05553C0}" type="parTrans" cxnId="{46BD54A3-A938-4A81-BCA0-EEE3B08DE244}">
      <dgm:prSet/>
      <dgm:spPr/>
      <dgm:t>
        <a:bodyPr/>
        <a:lstStyle/>
        <a:p>
          <a:endParaRPr lang="cs-CZ"/>
        </a:p>
      </dgm:t>
    </dgm:pt>
    <dgm:pt modelId="{3490E3FC-0171-4527-88BF-3B0D6EEEBE11}" type="sibTrans" cxnId="{46BD54A3-A938-4A81-BCA0-EEE3B08DE244}">
      <dgm:prSet/>
      <dgm:spPr/>
      <dgm:t>
        <a:bodyPr/>
        <a:lstStyle/>
        <a:p>
          <a:endParaRPr lang="cs-CZ"/>
        </a:p>
      </dgm:t>
    </dgm:pt>
    <dgm:pt modelId="{2CE374F4-CB0F-4B4A-964C-1CE35348454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Vytvoření souboru projektových záměrů, které splnily/nesplnily kritéria MAS pro výběr na Výbor MAS</a:t>
          </a:r>
        </a:p>
      </dgm:t>
    </dgm:pt>
    <dgm:pt modelId="{EBE052A5-09DE-430A-B159-ECB965AD468A}" type="sibTrans" cxnId="{FA1DC6F0-6D8D-4C5D-90C0-01C8D56FD5B6}">
      <dgm:prSet/>
      <dgm:spPr/>
      <dgm:t>
        <a:bodyPr/>
        <a:lstStyle/>
        <a:p>
          <a:endParaRPr lang="cs-CZ"/>
        </a:p>
      </dgm:t>
    </dgm:pt>
    <dgm:pt modelId="{BDB8C896-65A1-4EE1-803F-8B13D6A9A3CE}" type="parTrans" cxnId="{FA1DC6F0-6D8D-4C5D-90C0-01C8D56FD5B6}">
      <dgm:prSet/>
      <dgm:spPr/>
      <dgm:t>
        <a:bodyPr/>
        <a:lstStyle/>
        <a:p>
          <a:endParaRPr lang="cs-CZ"/>
        </a:p>
      </dgm:t>
    </dgm:pt>
    <dgm:pt modelId="{8D8EECA1-7D9A-4B4C-B59F-E3386C12BA30}">
      <dgm:prSet phldrT="[Text]"/>
      <dgm:spPr/>
      <dgm:t>
        <a:bodyPr/>
        <a:lstStyle/>
        <a:p>
          <a:r>
            <a:rPr lang="cs-CZ" dirty="0"/>
            <a:t>Vydání právního aktu žadateli od ŘO IROP</a:t>
          </a:r>
        </a:p>
      </dgm:t>
    </dgm:pt>
    <dgm:pt modelId="{C931A928-FFD2-486B-B363-E6CDEE327FD1}" type="sibTrans" cxnId="{FD0E6368-C04C-43E3-95AF-603CF74CCAEA}">
      <dgm:prSet/>
      <dgm:spPr/>
      <dgm:t>
        <a:bodyPr/>
        <a:lstStyle/>
        <a:p>
          <a:endParaRPr lang="cs-CZ"/>
        </a:p>
      </dgm:t>
    </dgm:pt>
    <dgm:pt modelId="{8A2555E9-46FC-4295-BA11-30EE6B331668}" type="parTrans" cxnId="{FD0E6368-C04C-43E3-95AF-603CF74CCAEA}">
      <dgm:prSet/>
      <dgm:spPr/>
      <dgm:t>
        <a:bodyPr/>
        <a:lstStyle/>
        <a:p>
          <a:endParaRPr lang="cs-CZ"/>
        </a:p>
      </dgm:t>
    </dgm:pt>
    <dgm:pt modelId="{20B30F8E-DCB6-4BFD-BE2D-79588062E473}" type="pres">
      <dgm:prSet presAssocID="{4CC4C2A0-FE51-495F-A89F-3595834D3721}" presName="Name0" presStyleCnt="0">
        <dgm:presLayoutVars>
          <dgm:dir/>
          <dgm:resizeHandles/>
        </dgm:presLayoutVars>
      </dgm:prSet>
      <dgm:spPr/>
    </dgm:pt>
    <dgm:pt modelId="{A4BF2C92-AA3A-4610-B74F-D4A690E8271D}" type="pres">
      <dgm:prSet presAssocID="{FBFBAE09-243F-4E68-B328-797FFBAD00CE}" presName="compNode" presStyleCnt="0"/>
      <dgm:spPr/>
    </dgm:pt>
    <dgm:pt modelId="{E0D136B7-E7E2-4584-81A0-F347E9D67443}" type="pres">
      <dgm:prSet presAssocID="{FBFBAE09-243F-4E68-B328-797FFBAD00CE}" presName="dummyConnPt" presStyleCnt="0"/>
      <dgm:spPr/>
    </dgm:pt>
    <dgm:pt modelId="{E6506AC0-4E7D-42A4-99E4-73F3D7E116D4}" type="pres">
      <dgm:prSet presAssocID="{FBFBAE09-243F-4E68-B328-797FFBAD00CE}" presName="node" presStyleLbl="node1" presStyleIdx="0" presStyleCnt="9" custScaleX="105777">
        <dgm:presLayoutVars>
          <dgm:bulletEnabled val="1"/>
        </dgm:presLayoutVars>
      </dgm:prSet>
      <dgm:spPr/>
    </dgm:pt>
    <dgm:pt modelId="{990F3D88-6828-4DF6-87A1-0436C26112A4}" type="pres">
      <dgm:prSet presAssocID="{DBAA563D-D7FB-49F2-900D-A986FB6E96A9}" presName="sibTrans" presStyleLbl="bgSibTrans2D1" presStyleIdx="0" presStyleCnt="8"/>
      <dgm:spPr/>
    </dgm:pt>
    <dgm:pt modelId="{1CCD71BD-818E-4FAA-8AA0-F2491A5D9830}" type="pres">
      <dgm:prSet presAssocID="{0682EF0E-039F-4098-8BC3-7DF7CE797564}" presName="compNode" presStyleCnt="0"/>
      <dgm:spPr/>
    </dgm:pt>
    <dgm:pt modelId="{3CADA911-1C05-44ED-998E-85F99E91DBEE}" type="pres">
      <dgm:prSet presAssocID="{0682EF0E-039F-4098-8BC3-7DF7CE797564}" presName="dummyConnPt" presStyleCnt="0"/>
      <dgm:spPr/>
    </dgm:pt>
    <dgm:pt modelId="{3031E3DF-272E-4ED1-B8FF-83C647A7A841}" type="pres">
      <dgm:prSet presAssocID="{0682EF0E-039F-4098-8BC3-7DF7CE797564}" presName="node" presStyleLbl="node1" presStyleIdx="1" presStyleCnt="9">
        <dgm:presLayoutVars>
          <dgm:bulletEnabled val="1"/>
        </dgm:presLayoutVars>
      </dgm:prSet>
      <dgm:spPr/>
    </dgm:pt>
    <dgm:pt modelId="{E71B1544-358F-45CA-B5E8-A62888486DAC}" type="pres">
      <dgm:prSet presAssocID="{0F0D97D9-BAC3-4ED8-AA54-45DE32AC6F9C}" presName="sibTrans" presStyleLbl="bgSibTrans2D1" presStyleIdx="1" presStyleCnt="8"/>
      <dgm:spPr/>
    </dgm:pt>
    <dgm:pt modelId="{852522F5-CAD7-436A-BE9D-805F95173B03}" type="pres">
      <dgm:prSet presAssocID="{3232478E-E8A8-41AA-AEF9-5CBAB22FF67F}" presName="compNode" presStyleCnt="0"/>
      <dgm:spPr/>
    </dgm:pt>
    <dgm:pt modelId="{5FB14382-9C1F-45B7-826D-7BFE57D57912}" type="pres">
      <dgm:prSet presAssocID="{3232478E-E8A8-41AA-AEF9-5CBAB22FF67F}" presName="dummyConnPt" presStyleCnt="0"/>
      <dgm:spPr/>
    </dgm:pt>
    <dgm:pt modelId="{5393EF5A-4643-43FE-B18E-501FC0573E52}" type="pres">
      <dgm:prSet presAssocID="{3232478E-E8A8-41AA-AEF9-5CBAB22FF67F}" presName="node" presStyleLbl="node1" presStyleIdx="2" presStyleCnt="9">
        <dgm:presLayoutVars>
          <dgm:bulletEnabled val="1"/>
        </dgm:presLayoutVars>
      </dgm:prSet>
      <dgm:spPr/>
    </dgm:pt>
    <dgm:pt modelId="{EB8460DD-8555-4256-9EEA-4F9EE74CF88E}" type="pres">
      <dgm:prSet presAssocID="{B65B3BB0-E4B6-4FAC-8F43-A1B924C96AED}" presName="sibTrans" presStyleLbl="bgSibTrans2D1" presStyleIdx="2" presStyleCnt="8"/>
      <dgm:spPr/>
    </dgm:pt>
    <dgm:pt modelId="{0AB36199-D9CA-4A51-8517-F24FF3AD19E0}" type="pres">
      <dgm:prSet presAssocID="{3509CD3F-9FE1-412A-82B3-620C7DBBAD33}" presName="compNode" presStyleCnt="0"/>
      <dgm:spPr/>
    </dgm:pt>
    <dgm:pt modelId="{A8007BB9-56FD-477A-8A98-50B49A686C4D}" type="pres">
      <dgm:prSet presAssocID="{3509CD3F-9FE1-412A-82B3-620C7DBBAD33}" presName="dummyConnPt" presStyleCnt="0"/>
      <dgm:spPr/>
    </dgm:pt>
    <dgm:pt modelId="{1780956C-AB2B-4054-8C3A-947000803ACA}" type="pres">
      <dgm:prSet presAssocID="{3509CD3F-9FE1-412A-82B3-620C7DBBAD33}" presName="node" presStyleLbl="node1" presStyleIdx="3" presStyleCnt="9">
        <dgm:presLayoutVars>
          <dgm:bulletEnabled val="1"/>
        </dgm:presLayoutVars>
      </dgm:prSet>
      <dgm:spPr/>
    </dgm:pt>
    <dgm:pt modelId="{FEC7A940-EC46-493F-9CF1-0913D5684898}" type="pres">
      <dgm:prSet presAssocID="{6F2D2A14-191E-4477-B10F-5463A61172E9}" presName="sibTrans" presStyleLbl="bgSibTrans2D1" presStyleIdx="3" presStyleCnt="8"/>
      <dgm:spPr/>
    </dgm:pt>
    <dgm:pt modelId="{0781CE20-FC4A-4CE4-8847-594B4B54FBBE}" type="pres">
      <dgm:prSet presAssocID="{2CE374F4-CB0F-4B4A-964C-1CE353484544}" presName="compNode" presStyleCnt="0"/>
      <dgm:spPr/>
    </dgm:pt>
    <dgm:pt modelId="{D5DC96A0-9B69-4AC4-A378-5D5F92EF00AA}" type="pres">
      <dgm:prSet presAssocID="{2CE374F4-CB0F-4B4A-964C-1CE353484544}" presName="dummyConnPt" presStyleCnt="0"/>
      <dgm:spPr/>
    </dgm:pt>
    <dgm:pt modelId="{8BA974B0-CC9D-4BCB-81FC-8C9C3C5DC89B}" type="pres">
      <dgm:prSet presAssocID="{2CE374F4-CB0F-4B4A-964C-1CE353484544}" presName="node" presStyleLbl="node1" presStyleIdx="4" presStyleCnt="9">
        <dgm:presLayoutVars>
          <dgm:bulletEnabled val="1"/>
        </dgm:presLayoutVars>
      </dgm:prSet>
      <dgm:spPr/>
    </dgm:pt>
    <dgm:pt modelId="{728B3DE6-2E43-4EA0-A873-DF72F236151C}" type="pres">
      <dgm:prSet presAssocID="{EBE052A5-09DE-430A-B159-ECB965AD468A}" presName="sibTrans" presStyleLbl="bgSibTrans2D1" presStyleIdx="4" presStyleCnt="8"/>
      <dgm:spPr/>
    </dgm:pt>
    <dgm:pt modelId="{D05372EF-F9D2-43D1-A0EF-76D9613906C4}" type="pres">
      <dgm:prSet presAssocID="{2C3EE1A3-7263-4893-AF14-E4711F27A955}" presName="compNode" presStyleCnt="0"/>
      <dgm:spPr/>
    </dgm:pt>
    <dgm:pt modelId="{7FBC4BA2-E901-4CA3-8256-D685BBE8CB5A}" type="pres">
      <dgm:prSet presAssocID="{2C3EE1A3-7263-4893-AF14-E4711F27A955}" presName="dummyConnPt" presStyleCnt="0"/>
      <dgm:spPr/>
    </dgm:pt>
    <dgm:pt modelId="{329F8BB3-C216-4BF1-AF22-F0B53649B29C}" type="pres">
      <dgm:prSet presAssocID="{2C3EE1A3-7263-4893-AF14-E4711F27A955}" presName="node" presStyleLbl="node1" presStyleIdx="5" presStyleCnt="9">
        <dgm:presLayoutVars>
          <dgm:bulletEnabled val="1"/>
        </dgm:presLayoutVars>
      </dgm:prSet>
      <dgm:spPr/>
    </dgm:pt>
    <dgm:pt modelId="{FC1EB565-68FE-4CA9-9C29-534975845CE6}" type="pres">
      <dgm:prSet presAssocID="{55199979-2484-4B11-BF90-D9B5C123D51B}" presName="sibTrans" presStyleLbl="bgSibTrans2D1" presStyleIdx="5" presStyleCnt="8"/>
      <dgm:spPr/>
    </dgm:pt>
    <dgm:pt modelId="{86A88123-613B-4791-8733-F7B7FF22F882}" type="pres">
      <dgm:prSet presAssocID="{A7BF857F-3466-4759-A4AE-6877914006D8}" presName="compNode" presStyleCnt="0"/>
      <dgm:spPr/>
    </dgm:pt>
    <dgm:pt modelId="{72E8E3D8-22AC-40E1-ADD1-B38E69896F43}" type="pres">
      <dgm:prSet presAssocID="{A7BF857F-3466-4759-A4AE-6877914006D8}" presName="dummyConnPt" presStyleCnt="0"/>
      <dgm:spPr/>
    </dgm:pt>
    <dgm:pt modelId="{B6EB1331-E6A9-40BE-B6C5-BE1124AC10EE}" type="pres">
      <dgm:prSet presAssocID="{A7BF857F-3466-4759-A4AE-6877914006D8}" presName="node" presStyleLbl="node1" presStyleIdx="6" presStyleCnt="9">
        <dgm:presLayoutVars>
          <dgm:bulletEnabled val="1"/>
        </dgm:presLayoutVars>
      </dgm:prSet>
      <dgm:spPr/>
    </dgm:pt>
    <dgm:pt modelId="{C8FCC71F-C5E0-43D3-AF19-A1DE8586F9D6}" type="pres">
      <dgm:prSet presAssocID="{B932046D-FB48-4BF7-8E75-1932E45B30EE}" presName="sibTrans" presStyleLbl="bgSibTrans2D1" presStyleIdx="6" presStyleCnt="8" custAng="140350" custLinFactNeighborX="4517" custLinFactNeighborY="-8974"/>
      <dgm:spPr/>
    </dgm:pt>
    <dgm:pt modelId="{24EC73CB-482D-40BD-A992-CFAE9F29910B}" type="pres">
      <dgm:prSet presAssocID="{674226FD-7861-49CB-BD70-911558161455}" presName="compNode" presStyleCnt="0"/>
      <dgm:spPr/>
    </dgm:pt>
    <dgm:pt modelId="{05F151E1-A4BA-4B10-8BEA-25F72A7CE8DA}" type="pres">
      <dgm:prSet presAssocID="{674226FD-7861-49CB-BD70-911558161455}" presName="dummyConnPt" presStyleCnt="0"/>
      <dgm:spPr/>
    </dgm:pt>
    <dgm:pt modelId="{672FAC0C-540C-434E-BDCF-3C66D3DFC1AE}" type="pres">
      <dgm:prSet presAssocID="{674226FD-7861-49CB-BD70-911558161455}" presName="node" presStyleLbl="node1" presStyleIdx="7" presStyleCnt="9" custLinFactNeighborX="6448" custLinFactNeighborY="9400">
        <dgm:presLayoutVars>
          <dgm:bulletEnabled val="1"/>
        </dgm:presLayoutVars>
      </dgm:prSet>
      <dgm:spPr/>
    </dgm:pt>
    <dgm:pt modelId="{2F19EBC0-7B85-4514-9E4C-0DDD0F7B26BC}" type="pres">
      <dgm:prSet presAssocID="{3490E3FC-0171-4527-88BF-3B0D6EEEBE11}" presName="sibTrans" presStyleLbl="bgSibTrans2D1" presStyleIdx="7" presStyleCnt="8" custLinFactNeighborX="2994" custLinFactNeighborY="6037"/>
      <dgm:spPr/>
    </dgm:pt>
    <dgm:pt modelId="{73D22698-53F9-480A-8AB6-A9E7B92FD30C}" type="pres">
      <dgm:prSet presAssocID="{8D8EECA1-7D9A-4B4C-B59F-E3386C12BA30}" presName="compNode" presStyleCnt="0"/>
      <dgm:spPr/>
    </dgm:pt>
    <dgm:pt modelId="{9F57A351-FDB9-4412-AFD3-953CEB3A539D}" type="pres">
      <dgm:prSet presAssocID="{8D8EECA1-7D9A-4B4C-B59F-E3386C12BA30}" presName="dummyConnPt" presStyleCnt="0"/>
      <dgm:spPr/>
    </dgm:pt>
    <dgm:pt modelId="{A34EC346-1408-4EF0-98BD-6EB338F8E880}" type="pres">
      <dgm:prSet presAssocID="{8D8EECA1-7D9A-4B4C-B59F-E3386C12BA30}" presName="node" presStyleLbl="node1" presStyleIdx="8" presStyleCnt="9" custLinFactNeighborX="4899" custLinFactNeighborY="39587">
        <dgm:presLayoutVars>
          <dgm:bulletEnabled val="1"/>
        </dgm:presLayoutVars>
      </dgm:prSet>
      <dgm:spPr/>
    </dgm:pt>
  </dgm:ptLst>
  <dgm:cxnLst>
    <dgm:cxn modelId="{AA78E40E-1693-463B-B193-975EA7268904}" srcId="{4CC4C2A0-FE51-495F-A89F-3595834D3721}" destId="{3509CD3F-9FE1-412A-82B3-620C7DBBAD33}" srcOrd="3" destOrd="0" parTransId="{C01811C5-0189-4D42-8561-7298F2D6FC5E}" sibTransId="{6F2D2A14-191E-4477-B10F-5463A61172E9}"/>
    <dgm:cxn modelId="{B6D2D21A-5107-40D6-B07C-CE4F19685F3E}" type="presOf" srcId="{0F0D97D9-BAC3-4ED8-AA54-45DE32AC6F9C}" destId="{E71B1544-358F-45CA-B5E8-A62888486DAC}" srcOrd="0" destOrd="0" presId="urn:microsoft.com/office/officeart/2005/8/layout/bProcess4"/>
    <dgm:cxn modelId="{3D25F024-6E06-4415-99A5-D0953CE2E3B0}" type="presOf" srcId="{B932046D-FB48-4BF7-8E75-1932E45B30EE}" destId="{C8FCC71F-C5E0-43D3-AF19-A1DE8586F9D6}" srcOrd="0" destOrd="0" presId="urn:microsoft.com/office/officeart/2005/8/layout/bProcess4"/>
    <dgm:cxn modelId="{2278C227-5395-40A8-A72A-30BC5E0DEB0F}" type="presOf" srcId="{8D8EECA1-7D9A-4B4C-B59F-E3386C12BA30}" destId="{A34EC346-1408-4EF0-98BD-6EB338F8E880}" srcOrd="0" destOrd="0" presId="urn:microsoft.com/office/officeart/2005/8/layout/bProcess4"/>
    <dgm:cxn modelId="{C5521F30-6310-44D4-BDEE-D63477E62B4D}" type="presOf" srcId="{3232478E-E8A8-41AA-AEF9-5CBAB22FF67F}" destId="{5393EF5A-4643-43FE-B18E-501FC0573E52}" srcOrd="0" destOrd="0" presId="urn:microsoft.com/office/officeart/2005/8/layout/bProcess4"/>
    <dgm:cxn modelId="{EF68E333-34F3-43A5-9E84-48997AF27DD3}" type="presOf" srcId="{3509CD3F-9FE1-412A-82B3-620C7DBBAD33}" destId="{1780956C-AB2B-4054-8C3A-947000803ACA}" srcOrd="0" destOrd="0" presId="urn:microsoft.com/office/officeart/2005/8/layout/bProcess4"/>
    <dgm:cxn modelId="{7E132737-C416-4877-8D0B-2EA736C0D66A}" type="presOf" srcId="{6F2D2A14-191E-4477-B10F-5463A61172E9}" destId="{FEC7A940-EC46-493F-9CF1-0913D5684898}" srcOrd="0" destOrd="0" presId="urn:microsoft.com/office/officeart/2005/8/layout/bProcess4"/>
    <dgm:cxn modelId="{61A9335B-EE55-47FA-BCA0-1338715E2E1B}" srcId="{4CC4C2A0-FE51-495F-A89F-3595834D3721}" destId="{FBFBAE09-243F-4E68-B328-797FFBAD00CE}" srcOrd="0" destOrd="0" parTransId="{FEB9A5FE-0B25-43F3-8E04-6F1D79DFC633}" sibTransId="{DBAA563D-D7FB-49F2-900D-A986FB6E96A9}"/>
    <dgm:cxn modelId="{FD0E6368-C04C-43E3-95AF-603CF74CCAEA}" srcId="{4CC4C2A0-FE51-495F-A89F-3595834D3721}" destId="{8D8EECA1-7D9A-4B4C-B59F-E3386C12BA30}" srcOrd="8" destOrd="0" parTransId="{8A2555E9-46FC-4295-BA11-30EE6B331668}" sibTransId="{C931A928-FFD2-486B-B363-E6CDEE327FD1}"/>
    <dgm:cxn modelId="{FE88086D-D7FA-44E7-9295-11F6EDA42FD4}" type="presOf" srcId="{DBAA563D-D7FB-49F2-900D-A986FB6E96A9}" destId="{990F3D88-6828-4DF6-87A1-0436C26112A4}" srcOrd="0" destOrd="0" presId="urn:microsoft.com/office/officeart/2005/8/layout/bProcess4"/>
    <dgm:cxn modelId="{0CA38F6E-8196-43F4-95E1-99E3017E4072}" type="presOf" srcId="{0682EF0E-039F-4098-8BC3-7DF7CE797564}" destId="{3031E3DF-272E-4ED1-B8FF-83C647A7A841}" srcOrd="0" destOrd="0" presId="urn:microsoft.com/office/officeart/2005/8/layout/bProcess4"/>
    <dgm:cxn modelId="{FCBA7170-C283-48EB-A34A-9D46E403DA6E}" type="presOf" srcId="{674226FD-7861-49CB-BD70-911558161455}" destId="{672FAC0C-540C-434E-BDCF-3C66D3DFC1AE}" srcOrd="0" destOrd="0" presId="urn:microsoft.com/office/officeart/2005/8/layout/bProcess4"/>
    <dgm:cxn modelId="{82949175-D903-4AC7-97E6-7BCB5AE02FF5}" srcId="{4CC4C2A0-FE51-495F-A89F-3595834D3721}" destId="{0682EF0E-039F-4098-8BC3-7DF7CE797564}" srcOrd="1" destOrd="0" parTransId="{6F948989-C7F1-4AED-882A-3A347458871B}" sibTransId="{0F0D97D9-BAC3-4ED8-AA54-45DE32AC6F9C}"/>
    <dgm:cxn modelId="{6B192879-12D2-4A72-8346-F4F220F99AB0}" type="presOf" srcId="{A7BF857F-3466-4759-A4AE-6877914006D8}" destId="{B6EB1331-E6A9-40BE-B6C5-BE1124AC10EE}" srcOrd="0" destOrd="0" presId="urn:microsoft.com/office/officeart/2005/8/layout/bProcess4"/>
    <dgm:cxn modelId="{A685CC7B-5F4D-4F6D-8840-998D6FDE56EA}" type="presOf" srcId="{FBFBAE09-243F-4E68-B328-797FFBAD00CE}" destId="{E6506AC0-4E7D-42A4-99E4-73F3D7E116D4}" srcOrd="0" destOrd="0" presId="urn:microsoft.com/office/officeart/2005/8/layout/bProcess4"/>
    <dgm:cxn modelId="{3C9B4086-6DDD-4B00-AAB5-AC70ECCABDEF}" srcId="{4CC4C2A0-FE51-495F-A89F-3595834D3721}" destId="{3232478E-E8A8-41AA-AEF9-5CBAB22FF67F}" srcOrd="2" destOrd="0" parTransId="{CB711EB5-5BF5-4C71-A97A-E375E264B815}" sibTransId="{B65B3BB0-E4B6-4FAC-8F43-A1B924C96AED}"/>
    <dgm:cxn modelId="{5C1AF991-B754-4413-BF7D-66B827887322}" type="presOf" srcId="{4CC4C2A0-FE51-495F-A89F-3595834D3721}" destId="{20B30F8E-DCB6-4BFD-BE2D-79588062E473}" srcOrd="0" destOrd="0" presId="urn:microsoft.com/office/officeart/2005/8/layout/bProcess4"/>
    <dgm:cxn modelId="{46BD54A3-A938-4A81-BCA0-EEE3B08DE244}" srcId="{4CC4C2A0-FE51-495F-A89F-3595834D3721}" destId="{674226FD-7861-49CB-BD70-911558161455}" srcOrd="7" destOrd="0" parTransId="{85325AF2-DC77-4C3C-A189-633CD05553C0}" sibTransId="{3490E3FC-0171-4527-88BF-3B0D6EEEBE11}"/>
    <dgm:cxn modelId="{C03E1BBE-C3F5-4383-87E6-D85677F64563}" type="presOf" srcId="{2C3EE1A3-7263-4893-AF14-E4711F27A955}" destId="{329F8BB3-C216-4BF1-AF22-F0B53649B29C}" srcOrd="0" destOrd="0" presId="urn:microsoft.com/office/officeart/2005/8/layout/bProcess4"/>
    <dgm:cxn modelId="{0C611ECC-BCE1-4B4F-9FD2-EFB4CF6927CB}" srcId="{4CC4C2A0-FE51-495F-A89F-3595834D3721}" destId="{A7BF857F-3466-4759-A4AE-6877914006D8}" srcOrd="6" destOrd="0" parTransId="{29F293F7-39F3-46CF-97AD-386C773975DD}" sibTransId="{B932046D-FB48-4BF7-8E75-1932E45B30EE}"/>
    <dgm:cxn modelId="{D00214CE-5F7F-4A04-88B9-EC9B22F3FB42}" type="presOf" srcId="{2CE374F4-CB0F-4B4A-964C-1CE353484544}" destId="{8BA974B0-CC9D-4BCB-81FC-8C9C3C5DC89B}" srcOrd="0" destOrd="0" presId="urn:microsoft.com/office/officeart/2005/8/layout/bProcess4"/>
    <dgm:cxn modelId="{0333B0CF-D814-42F5-94EA-2C6AD9E0FD31}" type="presOf" srcId="{B65B3BB0-E4B6-4FAC-8F43-A1B924C96AED}" destId="{EB8460DD-8555-4256-9EEA-4F9EE74CF88E}" srcOrd="0" destOrd="0" presId="urn:microsoft.com/office/officeart/2005/8/layout/bProcess4"/>
    <dgm:cxn modelId="{7C60ADD2-BA29-44B7-8AC5-236CA724C993}" type="presOf" srcId="{EBE052A5-09DE-430A-B159-ECB965AD468A}" destId="{728B3DE6-2E43-4EA0-A873-DF72F236151C}" srcOrd="0" destOrd="0" presId="urn:microsoft.com/office/officeart/2005/8/layout/bProcess4"/>
    <dgm:cxn modelId="{4E5FE2E0-F5C9-4E0D-8FD2-B7436CF14054}" type="presOf" srcId="{3490E3FC-0171-4527-88BF-3B0D6EEEBE11}" destId="{2F19EBC0-7B85-4514-9E4C-0DDD0F7B26BC}" srcOrd="0" destOrd="0" presId="urn:microsoft.com/office/officeart/2005/8/layout/bProcess4"/>
    <dgm:cxn modelId="{B857E1EA-B8FB-4B1D-9297-D283A963EC1C}" srcId="{4CC4C2A0-FE51-495F-A89F-3595834D3721}" destId="{2C3EE1A3-7263-4893-AF14-E4711F27A955}" srcOrd="5" destOrd="0" parTransId="{21688D0E-E76D-49E7-B2BE-ACA27223DD99}" sibTransId="{55199979-2484-4B11-BF90-D9B5C123D51B}"/>
    <dgm:cxn modelId="{FA1DC6F0-6D8D-4C5D-90C0-01C8D56FD5B6}" srcId="{4CC4C2A0-FE51-495F-A89F-3595834D3721}" destId="{2CE374F4-CB0F-4B4A-964C-1CE353484544}" srcOrd="4" destOrd="0" parTransId="{BDB8C896-65A1-4EE1-803F-8B13D6A9A3CE}" sibTransId="{EBE052A5-09DE-430A-B159-ECB965AD468A}"/>
    <dgm:cxn modelId="{366031F5-0CE0-461A-97DB-AC24A68E8F0C}" type="presOf" srcId="{55199979-2484-4B11-BF90-D9B5C123D51B}" destId="{FC1EB565-68FE-4CA9-9C29-534975845CE6}" srcOrd="0" destOrd="0" presId="urn:microsoft.com/office/officeart/2005/8/layout/bProcess4"/>
    <dgm:cxn modelId="{467FA84F-0A27-4EB5-B609-10EBD763EF0B}" type="presParOf" srcId="{20B30F8E-DCB6-4BFD-BE2D-79588062E473}" destId="{A4BF2C92-AA3A-4610-B74F-D4A690E8271D}" srcOrd="0" destOrd="0" presId="urn:microsoft.com/office/officeart/2005/8/layout/bProcess4"/>
    <dgm:cxn modelId="{503B99E1-3308-4F50-8281-C11547B7AFF9}" type="presParOf" srcId="{A4BF2C92-AA3A-4610-B74F-D4A690E8271D}" destId="{E0D136B7-E7E2-4584-81A0-F347E9D67443}" srcOrd="0" destOrd="0" presId="urn:microsoft.com/office/officeart/2005/8/layout/bProcess4"/>
    <dgm:cxn modelId="{66EE2734-1AE0-45EC-A89E-EE65E8DF9493}" type="presParOf" srcId="{A4BF2C92-AA3A-4610-B74F-D4A690E8271D}" destId="{E6506AC0-4E7D-42A4-99E4-73F3D7E116D4}" srcOrd="1" destOrd="0" presId="urn:microsoft.com/office/officeart/2005/8/layout/bProcess4"/>
    <dgm:cxn modelId="{132EF550-5E5F-4AEE-AAAE-DB433D83892A}" type="presParOf" srcId="{20B30F8E-DCB6-4BFD-BE2D-79588062E473}" destId="{990F3D88-6828-4DF6-87A1-0436C26112A4}" srcOrd="1" destOrd="0" presId="urn:microsoft.com/office/officeart/2005/8/layout/bProcess4"/>
    <dgm:cxn modelId="{5C623041-1636-4EAA-8EF7-686F7910B657}" type="presParOf" srcId="{20B30F8E-DCB6-4BFD-BE2D-79588062E473}" destId="{1CCD71BD-818E-4FAA-8AA0-F2491A5D9830}" srcOrd="2" destOrd="0" presId="urn:microsoft.com/office/officeart/2005/8/layout/bProcess4"/>
    <dgm:cxn modelId="{88A379FB-68F6-4B79-90DD-3ABAB546152F}" type="presParOf" srcId="{1CCD71BD-818E-4FAA-8AA0-F2491A5D9830}" destId="{3CADA911-1C05-44ED-998E-85F99E91DBEE}" srcOrd="0" destOrd="0" presId="urn:microsoft.com/office/officeart/2005/8/layout/bProcess4"/>
    <dgm:cxn modelId="{BAC72F53-3485-4328-BC70-ED7053BA417A}" type="presParOf" srcId="{1CCD71BD-818E-4FAA-8AA0-F2491A5D9830}" destId="{3031E3DF-272E-4ED1-B8FF-83C647A7A841}" srcOrd="1" destOrd="0" presId="urn:microsoft.com/office/officeart/2005/8/layout/bProcess4"/>
    <dgm:cxn modelId="{2D022E7B-17AA-4BD5-915C-813BA0DEF126}" type="presParOf" srcId="{20B30F8E-DCB6-4BFD-BE2D-79588062E473}" destId="{E71B1544-358F-45CA-B5E8-A62888486DAC}" srcOrd="3" destOrd="0" presId="urn:microsoft.com/office/officeart/2005/8/layout/bProcess4"/>
    <dgm:cxn modelId="{CC561F23-0906-46DC-AE39-2E27811B41F9}" type="presParOf" srcId="{20B30F8E-DCB6-4BFD-BE2D-79588062E473}" destId="{852522F5-CAD7-436A-BE9D-805F95173B03}" srcOrd="4" destOrd="0" presId="urn:microsoft.com/office/officeart/2005/8/layout/bProcess4"/>
    <dgm:cxn modelId="{07910DD9-0409-4631-8B94-66D9E4A81061}" type="presParOf" srcId="{852522F5-CAD7-436A-BE9D-805F95173B03}" destId="{5FB14382-9C1F-45B7-826D-7BFE57D57912}" srcOrd="0" destOrd="0" presId="urn:microsoft.com/office/officeart/2005/8/layout/bProcess4"/>
    <dgm:cxn modelId="{0E3D14C9-7F4C-498C-AD45-18497953B4E1}" type="presParOf" srcId="{852522F5-CAD7-436A-BE9D-805F95173B03}" destId="{5393EF5A-4643-43FE-B18E-501FC0573E52}" srcOrd="1" destOrd="0" presId="urn:microsoft.com/office/officeart/2005/8/layout/bProcess4"/>
    <dgm:cxn modelId="{FCC6527F-442C-47EC-BC6C-911916B5402B}" type="presParOf" srcId="{20B30F8E-DCB6-4BFD-BE2D-79588062E473}" destId="{EB8460DD-8555-4256-9EEA-4F9EE74CF88E}" srcOrd="5" destOrd="0" presId="urn:microsoft.com/office/officeart/2005/8/layout/bProcess4"/>
    <dgm:cxn modelId="{EB045AD0-BDBF-431B-8084-A716A0968D65}" type="presParOf" srcId="{20B30F8E-DCB6-4BFD-BE2D-79588062E473}" destId="{0AB36199-D9CA-4A51-8517-F24FF3AD19E0}" srcOrd="6" destOrd="0" presId="urn:microsoft.com/office/officeart/2005/8/layout/bProcess4"/>
    <dgm:cxn modelId="{8C6E5C2D-3610-42B3-89FB-45FAECE1794B}" type="presParOf" srcId="{0AB36199-D9CA-4A51-8517-F24FF3AD19E0}" destId="{A8007BB9-56FD-477A-8A98-50B49A686C4D}" srcOrd="0" destOrd="0" presId="urn:microsoft.com/office/officeart/2005/8/layout/bProcess4"/>
    <dgm:cxn modelId="{9B82D087-FFD8-4D75-867E-D3FE2B67EC9C}" type="presParOf" srcId="{0AB36199-D9CA-4A51-8517-F24FF3AD19E0}" destId="{1780956C-AB2B-4054-8C3A-947000803ACA}" srcOrd="1" destOrd="0" presId="urn:microsoft.com/office/officeart/2005/8/layout/bProcess4"/>
    <dgm:cxn modelId="{74E460B8-4D3B-4294-BCA1-CB8EFC22E0D4}" type="presParOf" srcId="{20B30F8E-DCB6-4BFD-BE2D-79588062E473}" destId="{FEC7A940-EC46-493F-9CF1-0913D5684898}" srcOrd="7" destOrd="0" presId="urn:microsoft.com/office/officeart/2005/8/layout/bProcess4"/>
    <dgm:cxn modelId="{91A3B2B0-984C-461B-95F1-CC36AC99FD50}" type="presParOf" srcId="{20B30F8E-DCB6-4BFD-BE2D-79588062E473}" destId="{0781CE20-FC4A-4CE4-8847-594B4B54FBBE}" srcOrd="8" destOrd="0" presId="urn:microsoft.com/office/officeart/2005/8/layout/bProcess4"/>
    <dgm:cxn modelId="{3102C0FF-B36C-452F-81C6-185B645AE78A}" type="presParOf" srcId="{0781CE20-FC4A-4CE4-8847-594B4B54FBBE}" destId="{D5DC96A0-9B69-4AC4-A378-5D5F92EF00AA}" srcOrd="0" destOrd="0" presId="urn:microsoft.com/office/officeart/2005/8/layout/bProcess4"/>
    <dgm:cxn modelId="{0F73135E-FA8A-4C8C-8E74-3CDD7CA752EE}" type="presParOf" srcId="{0781CE20-FC4A-4CE4-8847-594B4B54FBBE}" destId="{8BA974B0-CC9D-4BCB-81FC-8C9C3C5DC89B}" srcOrd="1" destOrd="0" presId="urn:microsoft.com/office/officeart/2005/8/layout/bProcess4"/>
    <dgm:cxn modelId="{ACACE7C5-9712-484C-81B6-ADB968C49029}" type="presParOf" srcId="{20B30F8E-DCB6-4BFD-BE2D-79588062E473}" destId="{728B3DE6-2E43-4EA0-A873-DF72F236151C}" srcOrd="9" destOrd="0" presId="urn:microsoft.com/office/officeart/2005/8/layout/bProcess4"/>
    <dgm:cxn modelId="{A47AF7BE-2101-4F4E-ACD5-E0E11E52E117}" type="presParOf" srcId="{20B30F8E-DCB6-4BFD-BE2D-79588062E473}" destId="{D05372EF-F9D2-43D1-A0EF-76D9613906C4}" srcOrd="10" destOrd="0" presId="urn:microsoft.com/office/officeart/2005/8/layout/bProcess4"/>
    <dgm:cxn modelId="{C5BC99B0-BFB4-4BCB-AE30-17998B72A400}" type="presParOf" srcId="{D05372EF-F9D2-43D1-A0EF-76D9613906C4}" destId="{7FBC4BA2-E901-4CA3-8256-D685BBE8CB5A}" srcOrd="0" destOrd="0" presId="urn:microsoft.com/office/officeart/2005/8/layout/bProcess4"/>
    <dgm:cxn modelId="{82285728-532E-47CC-A953-49FD4483C174}" type="presParOf" srcId="{D05372EF-F9D2-43D1-A0EF-76D9613906C4}" destId="{329F8BB3-C216-4BF1-AF22-F0B53649B29C}" srcOrd="1" destOrd="0" presId="urn:microsoft.com/office/officeart/2005/8/layout/bProcess4"/>
    <dgm:cxn modelId="{F11666C2-2B5F-4130-B3BF-B63690268F00}" type="presParOf" srcId="{20B30F8E-DCB6-4BFD-BE2D-79588062E473}" destId="{FC1EB565-68FE-4CA9-9C29-534975845CE6}" srcOrd="11" destOrd="0" presId="urn:microsoft.com/office/officeart/2005/8/layout/bProcess4"/>
    <dgm:cxn modelId="{F178310B-ACA7-43DC-A814-3073E0E99545}" type="presParOf" srcId="{20B30F8E-DCB6-4BFD-BE2D-79588062E473}" destId="{86A88123-613B-4791-8733-F7B7FF22F882}" srcOrd="12" destOrd="0" presId="urn:microsoft.com/office/officeart/2005/8/layout/bProcess4"/>
    <dgm:cxn modelId="{E58629F6-EB8E-41FE-B085-6F324E420C76}" type="presParOf" srcId="{86A88123-613B-4791-8733-F7B7FF22F882}" destId="{72E8E3D8-22AC-40E1-ADD1-B38E69896F43}" srcOrd="0" destOrd="0" presId="urn:microsoft.com/office/officeart/2005/8/layout/bProcess4"/>
    <dgm:cxn modelId="{900F940B-9E1E-464E-B8D5-95DA370E8BCA}" type="presParOf" srcId="{86A88123-613B-4791-8733-F7B7FF22F882}" destId="{B6EB1331-E6A9-40BE-B6C5-BE1124AC10EE}" srcOrd="1" destOrd="0" presId="urn:microsoft.com/office/officeart/2005/8/layout/bProcess4"/>
    <dgm:cxn modelId="{C8CF73F6-4BF5-4EAC-AB28-1C1D61884A80}" type="presParOf" srcId="{20B30F8E-DCB6-4BFD-BE2D-79588062E473}" destId="{C8FCC71F-C5E0-43D3-AF19-A1DE8586F9D6}" srcOrd="13" destOrd="0" presId="urn:microsoft.com/office/officeart/2005/8/layout/bProcess4"/>
    <dgm:cxn modelId="{DBB84530-486A-4CAF-BCE9-533010CC1B7C}" type="presParOf" srcId="{20B30F8E-DCB6-4BFD-BE2D-79588062E473}" destId="{24EC73CB-482D-40BD-A992-CFAE9F29910B}" srcOrd="14" destOrd="0" presId="urn:microsoft.com/office/officeart/2005/8/layout/bProcess4"/>
    <dgm:cxn modelId="{802E4FAE-CBC8-44FD-BDB6-CB490A944A6F}" type="presParOf" srcId="{24EC73CB-482D-40BD-A992-CFAE9F29910B}" destId="{05F151E1-A4BA-4B10-8BEA-25F72A7CE8DA}" srcOrd="0" destOrd="0" presId="urn:microsoft.com/office/officeart/2005/8/layout/bProcess4"/>
    <dgm:cxn modelId="{01CC498F-1B7A-429C-8E20-5E2EF98C385B}" type="presParOf" srcId="{24EC73CB-482D-40BD-A992-CFAE9F29910B}" destId="{672FAC0C-540C-434E-BDCF-3C66D3DFC1AE}" srcOrd="1" destOrd="0" presId="urn:microsoft.com/office/officeart/2005/8/layout/bProcess4"/>
    <dgm:cxn modelId="{FB056321-B151-4259-9E7D-C008E8307DCD}" type="presParOf" srcId="{20B30F8E-DCB6-4BFD-BE2D-79588062E473}" destId="{2F19EBC0-7B85-4514-9E4C-0DDD0F7B26BC}" srcOrd="15" destOrd="0" presId="urn:microsoft.com/office/officeart/2005/8/layout/bProcess4"/>
    <dgm:cxn modelId="{369382D1-9D4D-47E8-95A4-65C0305E89D1}" type="presParOf" srcId="{20B30F8E-DCB6-4BFD-BE2D-79588062E473}" destId="{73D22698-53F9-480A-8AB6-A9E7B92FD30C}" srcOrd="16" destOrd="0" presId="urn:microsoft.com/office/officeart/2005/8/layout/bProcess4"/>
    <dgm:cxn modelId="{BD40263A-48D1-4115-828E-D4C222E052ED}" type="presParOf" srcId="{73D22698-53F9-480A-8AB6-A9E7B92FD30C}" destId="{9F57A351-FDB9-4412-AFD3-953CEB3A539D}" srcOrd="0" destOrd="0" presId="urn:microsoft.com/office/officeart/2005/8/layout/bProcess4"/>
    <dgm:cxn modelId="{08A188BE-0803-4696-9000-514FD63CCDE1}" type="presParOf" srcId="{73D22698-53F9-480A-8AB6-A9E7B92FD30C}" destId="{A34EC346-1408-4EF0-98BD-6EB338F8E88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F3D88-6828-4DF6-87A1-0436C26112A4}">
      <dsp:nvSpPr>
        <dsp:cNvPr id="0" name=""/>
        <dsp:cNvSpPr/>
      </dsp:nvSpPr>
      <dsp:spPr>
        <a:xfrm rot="5400000">
          <a:off x="751232" y="1073817"/>
          <a:ext cx="1680923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06AC0-4E7D-42A4-99E4-73F3D7E116D4}">
      <dsp:nvSpPr>
        <dsp:cNvPr id="0" name=""/>
        <dsp:cNvSpPr/>
      </dsp:nvSpPr>
      <dsp:spPr>
        <a:xfrm>
          <a:off x="1072503" y="496"/>
          <a:ext cx="2381578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Vyhlášení výzvy MAS na předkládání projektových záměrů (mimo systém) </a:t>
          </a:r>
        </a:p>
      </dsp:txBody>
      <dsp:txXfrm>
        <a:off x="1112070" y="40063"/>
        <a:ext cx="2302444" cy="1271771"/>
      </dsp:txXfrm>
    </dsp:sp>
    <dsp:sp modelId="{E71B1544-358F-45CA-B5E8-A62888486DAC}">
      <dsp:nvSpPr>
        <dsp:cNvPr id="0" name=""/>
        <dsp:cNvSpPr/>
      </dsp:nvSpPr>
      <dsp:spPr>
        <a:xfrm rot="5400000">
          <a:off x="751232" y="2762449"/>
          <a:ext cx="1680923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1E3DF-272E-4ED1-B8FF-83C647A7A841}">
      <dsp:nvSpPr>
        <dsp:cNvPr id="0" name=""/>
        <dsp:cNvSpPr/>
      </dsp:nvSpPr>
      <dsp:spPr>
        <a:xfrm>
          <a:off x="1137538" y="1689128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baseline="0" dirty="0">
              <a:solidFill>
                <a:schemeClr val="accent6">
                  <a:lumMod val="75000"/>
                </a:schemeClr>
              </a:solidFill>
            </a:rPr>
            <a:t>Předložení projektového záměru na MAS</a:t>
          </a:r>
        </a:p>
      </dsp:txBody>
      <dsp:txXfrm>
        <a:off x="1177105" y="1728695"/>
        <a:ext cx="2172375" cy="1271771"/>
      </dsp:txXfrm>
    </dsp:sp>
    <dsp:sp modelId="{EB8460DD-8555-4256-9EEA-4F9EE74CF88E}">
      <dsp:nvSpPr>
        <dsp:cNvPr id="0" name=""/>
        <dsp:cNvSpPr/>
      </dsp:nvSpPr>
      <dsp:spPr>
        <a:xfrm>
          <a:off x="1595548" y="3606765"/>
          <a:ext cx="3051833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3EF5A-4643-43FE-B18E-501FC0573E52}">
      <dsp:nvSpPr>
        <dsp:cNvPr id="0" name=""/>
        <dsp:cNvSpPr/>
      </dsp:nvSpPr>
      <dsp:spPr>
        <a:xfrm>
          <a:off x="1137538" y="3377760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Projednání souboru projektových záměrů na Výběrové komisi MAS</a:t>
          </a:r>
        </a:p>
      </dsp:txBody>
      <dsp:txXfrm>
        <a:off x="1177105" y="3417327"/>
        <a:ext cx="2172375" cy="1271771"/>
      </dsp:txXfrm>
    </dsp:sp>
    <dsp:sp modelId="{FEC7A940-EC46-493F-9CF1-0913D5684898}">
      <dsp:nvSpPr>
        <dsp:cNvPr id="0" name=""/>
        <dsp:cNvSpPr/>
      </dsp:nvSpPr>
      <dsp:spPr>
        <a:xfrm rot="16200000">
          <a:off x="3810774" y="2762449"/>
          <a:ext cx="1680923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0956C-AB2B-4054-8C3A-947000803ACA}">
      <dsp:nvSpPr>
        <dsp:cNvPr id="0" name=""/>
        <dsp:cNvSpPr/>
      </dsp:nvSpPr>
      <dsp:spPr>
        <a:xfrm>
          <a:off x="4197080" y="3377760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Předložení</a:t>
          </a:r>
          <a:r>
            <a:rPr lang="cs-CZ" sz="1600" kern="1200" baseline="0" dirty="0">
              <a:solidFill>
                <a:srgbClr val="FF0000"/>
              </a:solidFill>
            </a:rPr>
            <a:t> souboru projektových záměrů Výběrovou komisí MAS na Výbor MAS</a:t>
          </a:r>
          <a:endParaRPr lang="cs-CZ" sz="1600" kern="1200" dirty="0">
            <a:solidFill>
              <a:srgbClr val="FF0000"/>
            </a:solidFill>
          </a:endParaRPr>
        </a:p>
      </dsp:txBody>
      <dsp:txXfrm>
        <a:off x="4236647" y="3417327"/>
        <a:ext cx="2172375" cy="1271771"/>
      </dsp:txXfrm>
    </dsp:sp>
    <dsp:sp modelId="{728B3DE6-2E43-4EA0-A873-DF72F236151C}">
      <dsp:nvSpPr>
        <dsp:cNvPr id="0" name=""/>
        <dsp:cNvSpPr/>
      </dsp:nvSpPr>
      <dsp:spPr>
        <a:xfrm rot="16200000">
          <a:off x="3810774" y="1073817"/>
          <a:ext cx="1680923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74B0-CC9D-4BCB-81FC-8C9C3C5DC89B}">
      <dsp:nvSpPr>
        <dsp:cNvPr id="0" name=""/>
        <dsp:cNvSpPr/>
      </dsp:nvSpPr>
      <dsp:spPr>
        <a:xfrm>
          <a:off x="4197080" y="1689128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Vytvoření souboru projektových záměrů, které splnily/nesplnily kritéria MAS pro výběr na Výbor MAS</a:t>
          </a:r>
        </a:p>
      </dsp:txBody>
      <dsp:txXfrm>
        <a:off x="4236647" y="1728695"/>
        <a:ext cx="2172375" cy="1271771"/>
      </dsp:txXfrm>
    </dsp:sp>
    <dsp:sp modelId="{FC1EB565-68FE-4CA9-9C29-534975845CE6}">
      <dsp:nvSpPr>
        <dsp:cNvPr id="0" name=""/>
        <dsp:cNvSpPr/>
      </dsp:nvSpPr>
      <dsp:spPr>
        <a:xfrm>
          <a:off x="4655090" y="229501"/>
          <a:ext cx="2986799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8BB3-C216-4BF1-AF22-F0B53649B29C}">
      <dsp:nvSpPr>
        <dsp:cNvPr id="0" name=""/>
        <dsp:cNvSpPr/>
      </dsp:nvSpPr>
      <dsp:spPr>
        <a:xfrm>
          <a:off x="4197080" y="496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rgbClr val="FF0000"/>
              </a:solidFill>
            </a:rPr>
            <a:t>Výbor MAS vydá vyjádření o souladu projektového záměru</a:t>
          </a:r>
          <a:br>
            <a:rPr lang="cs-CZ" sz="1600" kern="1200" dirty="0">
              <a:solidFill>
                <a:srgbClr val="FF0000"/>
              </a:solidFill>
            </a:rPr>
          </a:br>
          <a:r>
            <a:rPr lang="cs-CZ" sz="1600" kern="1200" dirty="0">
              <a:solidFill>
                <a:srgbClr val="FF0000"/>
              </a:solidFill>
            </a:rPr>
            <a:t>s PR IROP</a:t>
          </a:r>
        </a:p>
      </dsp:txBody>
      <dsp:txXfrm>
        <a:off x="4236647" y="40063"/>
        <a:ext cx="2172375" cy="1271771"/>
      </dsp:txXfrm>
    </dsp:sp>
    <dsp:sp modelId="{C8FCC71F-C5E0-43D3-AF19-A1DE8586F9D6}">
      <dsp:nvSpPr>
        <dsp:cNvPr id="0" name=""/>
        <dsp:cNvSpPr/>
      </dsp:nvSpPr>
      <dsp:spPr>
        <a:xfrm rot="5272737">
          <a:off x="6889857" y="1121052"/>
          <a:ext cx="1817266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B1331-E6A9-40BE-B6C5-BE1124AC10EE}">
      <dsp:nvSpPr>
        <dsp:cNvPr id="0" name=""/>
        <dsp:cNvSpPr/>
      </dsp:nvSpPr>
      <dsp:spPr>
        <a:xfrm>
          <a:off x="7191587" y="496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6">
                  <a:lumMod val="75000"/>
                </a:schemeClr>
              </a:solidFill>
            </a:rPr>
            <a:t>Předložení žádosti o podporu do MS2021+ žadatelem do výzvy</a:t>
          </a:r>
          <a:br>
            <a:rPr lang="cs-CZ" sz="1600" kern="1200" dirty="0">
              <a:solidFill>
                <a:schemeClr val="accent6">
                  <a:lumMod val="75000"/>
                </a:schemeClr>
              </a:solidFill>
            </a:rPr>
          </a:br>
          <a:r>
            <a:rPr lang="cs-CZ" sz="1600" kern="1200" dirty="0">
              <a:solidFill>
                <a:schemeClr val="accent6">
                  <a:lumMod val="75000"/>
                </a:schemeClr>
              </a:solidFill>
            </a:rPr>
            <a:t>ŘO IROP</a:t>
          </a:r>
        </a:p>
      </dsp:txBody>
      <dsp:txXfrm>
        <a:off x="7231154" y="40063"/>
        <a:ext cx="2172375" cy="1271771"/>
      </dsp:txXfrm>
    </dsp:sp>
    <dsp:sp modelId="{2F19EBC0-7B85-4514-9E4C-0DDD0F7B26BC}">
      <dsp:nvSpPr>
        <dsp:cNvPr id="0" name=""/>
        <dsp:cNvSpPr/>
      </dsp:nvSpPr>
      <dsp:spPr>
        <a:xfrm rot="5477118">
          <a:off x="7042620" y="2838423"/>
          <a:ext cx="1554826" cy="20263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FAC0C-540C-434E-BDCF-3C66D3DFC1AE}">
      <dsp:nvSpPr>
        <dsp:cNvPr id="0" name=""/>
        <dsp:cNvSpPr/>
      </dsp:nvSpPr>
      <dsp:spPr>
        <a:xfrm>
          <a:off x="7336764" y="1816113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accent1"/>
              </a:solidFill>
            </a:rPr>
            <a:t>Hodnocení žádosti o podporu Centrem pro regionální rozvoj (CRR)</a:t>
          </a:r>
        </a:p>
      </dsp:txBody>
      <dsp:txXfrm>
        <a:off x="7376331" y="1855680"/>
        <a:ext cx="2172375" cy="1271771"/>
      </dsp:txXfrm>
    </dsp:sp>
    <dsp:sp modelId="{A34EC346-1408-4EF0-98BD-6EB338F8E880}">
      <dsp:nvSpPr>
        <dsp:cNvPr id="0" name=""/>
        <dsp:cNvSpPr/>
      </dsp:nvSpPr>
      <dsp:spPr>
        <a:xfrm>
          <a:off x="7301888" y="3378257"/>
          <a:ext cx="2251509" cy="13509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Vydání právního aktu žadateli od ŘO IROP</a:t>
          </a:r>
        </a:p>
      </dsp:txBody>
      <dsp:txXfrm>
        <a:off x="7341455" y="3417824"/>
        <a:ext cx="2172375" cy="1271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8A275-A70F-A3F5-F2C2-E6F7BA4AC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6A19D7-0639-8B9B-7059-4711DE978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1EFEE9-22CD-DFF5-F934-D7F02DDE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BD07CE-E6DE-00B6-FCD2-A36A49C2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42A9E0-FE68-E20A-8B5E-BB60A74FF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1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1FC2F-C874-A5BA-5209-D669F46B9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6CD9001-4CBD-8BDB-7BDF-B2333A557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136D9B-3EB2-6399-EE54-8794E0DE5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6E8B08-804D-DFC6-EA33-CCF2448E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42AA8A-16CD-E216-17EC-9A43E460F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54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B92BED5-5FAF-94D4-3797-BC96DAC54D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AAEA00-789A-61F3-4B38-D3CACB778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810FA0-64A4-65AA-9514-EC90266F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FD6C7E0-3F09-0655-6479-CF727F0D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11ABBC-B5F5-F911-C6D3-86238D26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71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602A9E-CA91-0581-D858-34C6B399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2609D8-1DBF-F739-7E8F-72D187E0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F18F9A-D877-A837-D451-9072C943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FD57-2BD1-48A8-B611-7202C34C2032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AD66C-C3E1-58CF-2720-7BBEED08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E0E824-006D-412C-C87B-F19CDD2E0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DFE-E7CC-425C-99B3-FDA005EFB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088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D93F-D7EC-47E0-85B5-7417B46DB196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07FE4-FB80-4503-BEC9-EF15FA6D3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4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966DE-A8F5-0ED5-51AA-78D56F8CB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6C5703-B908-033A-4B25-EA10CA5F1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70669D-127F-71E8-1A36-D9DC3B1A6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473AF4-9C75-A15B-6409-AD4968615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D32828-753B-C9D9-F186-F1AA8154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71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EDE54-80BD-4A38-E8AB-665B2549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1E7960-3C55-7657-CAA0-F83124A80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D9518-3031-2937-9AD9-B7F38856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A593C8-8301-7325-1446-83AB581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A32E60-4B22-276B-0EFA-2539B9CB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14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B2EA70-9D63-6873-E17F-FE6C1FC44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4F2F95-0289-B850-A391-8160ACE44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411639A-0B64-AC22-1433-A5C1CFA90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1349F2-AC6B-DE1F-29E2-51AB3482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E52190-EFA7-BB56-C941-A53E563A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C6B9E2-8076-76F3-D1C5-0ECBFFB9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20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65FF13-9C69-C2AD-9572-065F09B77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37379C-9418-0E77-C007-B31423C29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EEF7DD-2390-F055-8B66-4F391EB7E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D9B4BD8-603E-069D-8953-EDCB14A6A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9394BFB-F0C2-53AA-83C4-DCB3D11F0B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C5876FA-B1E4-41E0-C74D-2BCDAE4CB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730AEFE-2DC8-E04E-82CD-0A290EA2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217F13-A08D-016F-EE05-4BFBA0B9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906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41D76-173B-43AB-2C09-55B5EE49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88DDB0-E2A6-4743-5BB9-5B80F925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01F6127-36CF-1721-4620-B41225E8B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5758B6D-BE34-5655-5752-D8645E0F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75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80EBA3-D586-C1B8-28A8-A54E1611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7590E78-DA04-27DA-D168-465886D8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B012B0-AE25-AAD5-67C4-73023028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72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381F2-E30E-83C1-A7F0-6D1C0DE6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B6233-4AF2-0D48-359A-C8B9B4F0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B2C02DD-16FF-062E-4C15-1FC80F0E1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A9B51-9164-7416-E687-0889AD5DD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A861EE-55E1-E22F-104B-D7F9A27D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602515-B029-DB2F-C75F-35D06B82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0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B078E-DBBF-BDBF-6327-E6807672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184A119-C719-A301-AB20-23B6930CF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613E59-9278-0350-9A21-19B9AAF45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3D3E6C-C3C7-10A9-F29E-E85D57AC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EC0BFCE-DF12-7F7A-C049-080C410FC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94EB78-9A93-4486-0E9E-40BA4CD9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3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386CB70-D6FA-9A05-BEEB-C9860F0A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B8EE22C-1863-35A7-C996-7098D8395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8496D-2E74-394D-FFE8-A223BC676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5E7AF-47D5-4DF7-8E87-AB779004F2E5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632829-DB9B-08D1-3393-EEF342284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56CF49-574B-6799-A251-73D69CE20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D262-ED9D-476C-B76B-70EABFE05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55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9ACBE0F-4388-AF35-0168-BA6DAC364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37E519F-8D47-572C-D465-ECEEBBC01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590BE8-B7CE-07A1-E96F-D2DDB21BC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4FD57-2BD1-48A8-B611-7202C34C2032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F4245-B45B-A067-3401-5D8D8C7D0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3487CF-AEF7-64B3-4CC5-F751EFE93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70DFE-E7CC-425C-99B3-FDA005EFB2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9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CD93F-D7EC-47E0-85B5-7417B46DB196}" type="datetimeFigureOut">
              <a:rPr lang="cs-CZ" smtClean="0"/>
              <a:t>19.07.2023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B07FE4-FB80-4503-BEC9-EF15FA6D3B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923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shrebeny.cz/dotace/irop/interni-postupy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mashrebeny.cz/wp-content/uploads/2023/06/Harmonogram-vyzev-MAS-Hrebeny-z.-s.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www.mashrebeny.cz/wp-content/uploads/2021/08/MAS-Hrebeny_SCLLD_2021_final.pdf" TargetMode="External"/><Relationship Id="rId4" Type="http://schemas.openxmlformats.org/officeDocument/2006/relationships/hyperlink" Target="https://www.mashrebeny.cz/wp-content/uploads/2023/05/Textova-cast-PR-IROP-MAS-Hrebeny-z.-s..xl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shrebeny.cz/wp-content/uploads/2023/06/Priloha_Hodnotici-kriteria-Hasici.pdf" TargetMode="External"/><Relationship Id="rId13" Type="http://schemas.openxmlformats.org/officeDocument/2006/relationships/hyperlink" Target="https://www.mashrebeny.cz/wp-content/uploads/2023/05/Priloha_Cestne-prohlaseni-o-zadateli_IROP.docx" TargetMode="External"/><Relationship Id="rId18" Type="http://schemas.openxmlformats.org/officeDocument/2006/relationships/hyperlink" Target="https://www.mashrebeny.cz/wp-content/uploads/2023/05/Priloha_Podklady-pro-hodnoceni_49_vyzva_SOCIALNI-SLUZBY.docx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www.mashrebeny.cz/wp-content/uploads/2023/05/8-tipu-jak-zviditelnit-vas-projekt.pdf" TargetMode="External"/><Relationship Id="rId7" Type="http://schemas.openxmlformats.org/officeDocument/2006/relationships/hyperlink" Target="https://www.mashrebeny.cz/wp-content/uploads/2023/05/Priloha_Hodnotici-kriteria-Vzdelavani.pdf" TargetMode="External"/><Relationship Id="rId12" Type="http://schemas.openxmlformats.org/officeDocument/2006/relationships/hyperlink" Target="https://www.mashrebeny.cz/wp-content/uploads/2023/05/Priloha_Vzdani-se-prava-podat-zadost-o-prezkum.docx" TargetMode="External"/><Relationship Id="rId17" Type="http://schemas.openxmlformats.org/officeDocument/2006/relationships/hyperlink" Target="https://www.mashrebeny.cz/wp-content/uploads/2023/05/Priloha_Kontrolni-list-pro-hodnoceni-Vzdelavani.xlsx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s://www.mashrebeny.cz/wp-content/uploads/2023/05/Priloha_Kontrolni-list-pro-hodnoceni-Socialni-sluzby.xlsx" TargetMode="External"/><Relationship Id="rId20" Type="http://schemas.openxmlformats.org/officeDocument/2006/relationships/hyperlink" Target="https://www.mashrebeny.cz/wp-content/uploads/2023/06/P2_Podklady_pro_hodnoceni.docx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ashrebeny.cz/wp-content/uploads/2023/05/Priloha_Hodnotici-kriteria-Socialni-sluzby.pdf" TargetMode="External"/><Relationship Id="rId11" Type="http://schemas.openxmlformats.org/officeDocument/2006/relationships/hyperlink" Target="https://www.mashrebeny.cz/wp-content/uploads/2023/05/Priloha_Formular-pro-prezkum.docx" TargetMode="External"/><Relationship Id="rId5" Type="http://schemas.openxmlformats.org/officeDocument/2006/relationships/hyperlink" Target="https://www.mashrebeny.cz/wp-content/uploads/2023/05/Priloha_Sablona-projektoveho-zameru.docx" TargetMode="External"/><Relationship Id="rId15" Type="http://schemas.openxmlformats.org/officeDocument/2006/relationships/hyperlink" Target="https://www.mashrebeny.cz/wp-content/uploads/2023/05/Priloha_Eticky-kodex.pdf" TargetMode="External"/><Relationship Id="rId10" Type="http://schemas.openxmlformats.org/officeDocument/2006/relationships/hyperlink" Target="https://www.mashrebeny.cz/wp-content/uploads/2023/05/Priloha_Vyjadreni-o-souladu-projektoveho-zameru-se-SCLLD.docx" TargetMode="External"/><Relationship Id="rId19" Type="http://schemas.openxmlformats.org/officeDocument/2006/relationships/hyperlink" Target="https://www.mashrebeny.cz/wp-content/uploads/2023/05/Priloha_2_Podklady-pro-hodnoceni_48_vyzva_Vzdelavani_ZS.docx" TargetMode="External"/><Relationship Id="rId4" Type="http://schemas.openxmlformats.org/officeDocument/2006/relationships/hyperlink" Target="https://www.mashrebeny.cz/wp-content/uploads/2023/05/Interni-postupy-MAS-IROP_podp.pdf" TargetMode="External"/><Relationship Id="rId9" Type="http://schemas.openxmlformats.org/officeDocument/2006/relationships/hyperlink" Target="https://www.mashrebeny.cz/wp-content/uploads/2023/05/Priloha_Celkovy-rozpocet-projektu.xlsx" TargetMode="External"/><Relationship Id="rId14" Type="http://schemas.openxmlformats.org/officeDocument/2006/relationships/hyperlink" Target="https://www.mashrebeny.cz/wp-content/uploads/2023/05/Priloha_Plna_moc_Povereni_IROP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770C0-218E-4777-A555-218BDBFFC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Interní postupy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F55A493-34C5-48DB-9E0F-EAAF69AA8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IROP 2021-2027</a:t>
            </a:r>
          </a:p>
          <a:p>
            <a:r>
              <a:rPr lang="cs-CZ" sz="1600" dirty="0"/>
              <a:t>Daniel Březina, 12. 7. 2023</a:t>
            </a: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2E90986C-B3BF-073C-4873-DDC91BB2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57" y="0"/>
            <a:ext cx="4392818" cy="18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2EAD59F-4389-CC71-48CD-8AB46685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9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55F6B90E-5F1B-A4F8-5339-16B00070906B}"/>
              </a:ext>
            </a:extLst>
          </p:cNvPr>
          <p:cNvSpPr txBox="1">
            <a:spLocks/>
          </p:cNvSpPr>
          <p:nvPr/>
        </p:nvSpPr>
        <p:spPr>
          <a:xfrm>
            <a:off x="1712422" y="18255"/>
            <a:ext cx="8778240" cy="92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b="1" dirty="0">
                <a:solidFill>
                  <a:srgbClr val="008685"/>
                </a:solidFill>
              </a:rPr>
              <a:t>Participace orgánů MAS Hřebeny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3B10761C-1FB9-8FEE-A7EB-D3F89A728886}"/>
              </a:ext>
            </a:extLst>
          </p:cNvPr>
          <p:cNvSpPr txBox="1">
            <a:spLocks/>
          </p:cNvSpPr>
          <p:nvPr/>
        </p:nvSpPr>
        <p:spPr>
          <a:xfrm>
            <a:off x="1536469" y="973962"/>
            <a:ext cx="9119062" cy="4852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Posouzení souladu projektového záměru se strategií CLLD je soubor činností, které jsou vykonávány od podání projektového záměru žadatelem do vydání souladu projektového záměru se strategií CLLD.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Administrativní hodnocení projektových záměrů		–&gt; kancelář MAS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Věcné hodnocení projektových záměrů 			–&gt;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Výběrová komise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Výběr projektových záměrů k podpoře 			–&gt;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Výbor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Vydání souladu/nesouladu projektového záměru se SCLLD 	–&gt; kancelář MAS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Zadání kompletní žádosti o podporu i s přílohami do ISKP21+	–&gt; žadatel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Kontrola shody projektového záměru, ke kterému byl vydán soulad projektu se SCLLD s podanou žádostí do ISKP21+					–&gt; kancelář MAS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 procesu posouzení souladu projektového záměru se SCLLD může jako mezi krok vstoupit případný přezkum administrativního nebo věcného hodnocení, popřípadě prošetření stížnosti na výběr projektových záměrů k podpoře. Za tyto činnosti odpovídá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Kontrolní a monitorovací komise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(viz kap. 8 Interních postupů – Přezkum hodnocení).</a:t>
            </a:r>
          </a:p>
        </p:txBody>
      </p:sp>
    </p:spTree>
    <p:extLst>
      <p:ext uri="{BB962C8B-B14F-4D97-AF65-F5344CB8AC3E}">
        <p14:creationId xmlns:p14="http://schemas.microsoft.com/office/powerpoint/2010/main" val="122673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7831"/>
            <a:ext cx="10547839" cy="4728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Před vyhlášením každé výzvy MAS jsou připravena a schválena kritéria pro administrativní i věcné hodnocení a odpovídající kontrolní listy.</a:t>
            </a:r>
          </a:p>
          <a:p>
            <a:pPr marL="0" indent="0">
              <a:buNone/>
            </a:pPr>
            <a:r>
              <a:rPr lang="cs-CZ" dirty="0"/>
              <a:t>Kritéria jsou stanovena tak, aby hodnotila kvalitu a přínos projektů k plnění záměrů a cílů strategie CLLD.</a:t>
            </a:r>
          </a:p>
          <a:p>
            <a:endParaRPr lang="cs-CZ" sz="1400" dirty="0"/>
          </a:p>
          <a:p>
            <a:pPr lvl="1"/>
            <a:r>
              <a:rPr lang="pt-BR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Kritéria v rámci administrativního hodnocení</a:t>
            </a:r>
            <a:endParaRPr lang="cs-CZ" sz="18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cs-CZ" sz="1800" b="0" i="0" u="none" strike="noStrike" baseline="0" dirty="0">
                <a:solidFill>
                  <a:srgbClr val="000000"/>
                </a:solidFill>
              </a:rPr>
              <a:t>Kritéria formálních náležitostí (sekce A)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cs-CZ" sz="1800" b="0" i="0" u="none" strike="noStrike" baseline="0" dirty="0">
                <a:solidFill>
                  <a:srgbClr val="000000"/>
                </a:solidFill>
              </a:rPr>
              <a:t>Základní kritéria přijatelnosti (sekce B)</a:t>
            </a:r>
          </a:p>
          <a:p>
            <a:pPr lvl="2"/>
            <a:endParaRPr lang="cs-CZ" sz="1400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Kritéria v rámci věcného hodnocení</a:t>
            </a:r>
            <a:endParaRPr lang="cs-CZ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/>
            <a:r>
              <a:rPr lang="cs-CZ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Obecná kritéria přijatelnosti (sekce C)</a:t>
            </a:r>
          </a:p>
          <a:p>
            <a:pPr lvl="2"/>
            <a:r>
              <a:rPr lang="cs-CZ" sz="180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Specifická kritéria přijatelnosti (sekce D)</a:t>
            </a: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Hodnotící kritéria</a:t>
            </a:r>
          </a:p>
        </p:txBody>
      </p:sp>
    </p:spTree>
    <p:extLst>
      <p:ext uri="{BB962C8B-B14F-4D97-AF65-F5344CB8AC3E}">
        <p14:creationId xmlns:p14="http://schemas.microsoft.com/office/powerpoint/2010/main" val="146830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9" y="1064645"/>
            <a:ext cx="3481755" cy="4728710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cs-CZ" dirty="0"/>
              <a:t>Do kontrolních listů bude ke každému podanému projektovému záměru zaneseno hodnocení:</a:t>
            </a:r>
          </a:p>
          <a:p>
            <a:pPr lvl="1"/>
            <a:r>
              <a:rPr lang="cs-CZ" dirty="0"/>
              <a:t>kanceláří MAS</a:t>
            </a:r>
            <a:br>
              <a:rPr lang="cs-CZ" dirty="0"/>
            </a:br>
            <a:r>
              <a:rPr lang="cs-CZ" dirty="0"/>
              <a:t>(oblasti A / B)</a:t>
            </a:r>
          </a:p>
          <a:p>
            <a:pPr lvl="1"/>
            <a:r>
              <a:rPr lang="cs-CZ" dirty="0"/>
              <a:t>výběrovou komisí</a:t>
            </a:r>
            <a:br>
              <a:rPr lang="cs-CZ" dirty="0"/>
            </a:br>
            <a:r>
              <a:rPr lang="cs-CZ" dirty="0"/>
              <a:t>(oblasti C / D) </a:t>
            </a:r>
          </a:p>
          <a:p>
            <a:pPr marL="457200" lvl="1" indent="0">
              <a:buNone/>
            </a:pPr>
            <a:endParaRPr lang="cs-CZ" sz="900" dirty="0"/>
          </a:p>
          <a:p>
            <a:pPr marL="457200" lvl="1" indent="0">
              <a:buNone/>
            </a:pPr>
            <a:r>
              <a:rPr lang="cs-CZ" dirty="0"/>
              <a:t>Ke každé výzvě je vytvořen adekvátní „Kontrolní list“, jehož pomocí dojde k posouzení souladu </a:t>
            </a:r>
            <a:r>
              <a:rPr lang="cs-CZ" dirty="0" err="1"/>
              <a:t>proj</a:t>
            </a:r>
            <a:r>
              <a:rPr lang="cs-CZ" dirty="0"/>
              <a:t>. záměru se SCLLD. 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Kontrolní listy pro hodnocení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C4B6B9B-0F9B-5DF3-4F2D-24E51F7EB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995" y="1230880"/>
            <a:ext cx="78200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8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D67484E-1660-4A7E-2BEB-ABF09376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92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B757D30-484B-ACEE-4E99-FAE42FEA6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" y="524486"/>
            <a:ext cx="6855073" cy="1058129"/>
          </a:xfrm>
        </p:spPr>
        <p:txBody>
          <a:bodyPr/>
          <a:lstStyle/>
          <a:p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E072F0-33DE-DDF5-50B5-D37CC9472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56" y="1720485"/>
            <a:ext cx="3543301" cy="635854"/>
          </a:xfr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DOTAZY ???</a:t>
            </a:r>
          </a:p>
        </p:txBody>
      </p:sp>
    </p:spTree>
    <p:extLst>
      <p:ext uri="{BB962C8B-B14F-4D97-AF65-F5344CB8AC3E}">
        <p14:creationId xmlns:p14="http://schemas.microsoft.com/office/powerpoint/2010/main" val="416957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Mapa území MAS Hřebeny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9FF925A-326B-504B-6C2E-3D3ACB0FA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934848" y="1108075"/>
            <a:ext cx="5382028" cy="4729163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660D467-9ECC-C0FD-9C9C-0AB7A6BD87D5}"/>
              </a:ext>
            </a:extLst>
          </p:cNvPr>
          <p:cNvSpPr txBox="1"/>
          <p:nvPr/>
        </p:nvSpPr>
        <p:spPr>
          <a:xfrm>
            <a:off x="1712422" y="1415562"/>
            <a:ext cx="294750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Výzvy MAS jsou vyhlašovány na území MAS, na kterém je realizována strategie CLLD 2021-2027 (SCLLD).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Území MAS Hřebeny nacházející se ve Středočeském kraji spadá v rámci IROP pod přechodový region (tzn. nižší úroveň podpory z EU).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769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472871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CLLD IROP MAS Hřebeny 2021 – 2027</a:t>
            </a:r>
            <a:r>
              <a:rPr lang="cs-CZ" dirty="0"/>
              <a:t> (SC 5.1).</a:t>
            </a:r>
          </a:p>
          <a:p>
            <a:r>
              <a:rPr lang="cs-CZ" dirty="0"/>
              <a:t>MAS svoje výzvy vyhlašuje </a:t>
            </a:r>
            <a:r>
              <a:rPr lang="cs-CZ" b="1" dirty="0"/>
              <a:t>během celého programového období.</a:t>
            </a:r>
          </a:p>
          <a:p>
            <a:r>
              <a:rPr lang="cs-CZ" dirty="0"/>
              <a:t>Výzvy vyhlašované MAS jsou </a:t>
            </a:r>
            <a:r>
              <a:rPr lang="cs-CZ" b="1" dirty="0"/>
              <a:t>kolové</a:t>
            </a:r>
            <a:r>
              <a:rPr lang="cs-CZ" dirty="0"/>
              <a:t>, je tedy stanoven začátek a konec příjmu žádostí o podporu. Následně po skončení příjmu žádostí o podporu jsou hodnoceny všechny podané žádosti o podporu.</a:t>
            </a:r>
          </a:p>
          <a:p>
            <a:r>
              <a:rPr lang="cs-CZ" dirty="0"/>
              <a:t>O výzvách MAS informuje na svých webových stránkách, </a:t>
            </a:r>
            <a:r>
              <a:rPr lang="cs-CZ" dirty="0" err="1"/>
              <a:t>facebooku</a:t>
            </a:r>
            <a:r>
              <a:rPr lang="cs-CZ" dirty="0"/>
              <a:t> apod.</a:t>
            </a:r>
          </a:p>
          <a:p>
            <a:pPr marL="0" indent="0">
              <a:buNone/>
            </a:pPr>
            <a:endParaRPr lang="cs-CZ" sz="1100" dirty="0"/>
          </a:p>
          <a:p>
            <a:pPr marL="0" indent="0" algn="ctr">
              <a:buNone/>
            </a:pPr>
            <a:r>
              <a:rPr lang="cs-CZ" b="1" dirty="0">
                <a:solidFill>
                  <a:srgbClr val="008685"/>
                </a:solidFill>
              </a:rPr>
              <a:t>Konkrétní systém příjmu a hodnocení žádostí je stanoven v Interních postupech, které najdete na webu MAS.</a:t>
            </a:r>
          </a:p>
          <a:p>
            <a:pPr marL="0" indent="0" algn="ctr">
              <a:buNone/>
            </a:pPr>
            <a:r>
              <a:rPr lang="cs-CZ" b="1" dirty="0">
                <a:solidFill>
                  <a:srgbClr val="008685"/>
                </a:solidFill>
                <a:hlinkClick r:id="rId2"/>
              </a:rPr>
              <a:t>https://www.mashrebeny.cz/dotace/irop/interni-postupy/</a:t>
            </a:r>
            <a:endParaRPr lang="cs-CZ" b="1" dirty="0">
              <a:solidFill>
                <a:srgbClr val="008685"/>
              </a:solidFill>
            </a:endParaRPr>
          </a:p>
          <a:p>
            <a:pPr marL="0" indent="0" algn="ctr">
              <a:buNone/>
            </a:pP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09" y="18255"/>
            <a:ext cx="9990406" cy="72909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Integrovaný regionální operační program (IROP)</a:t>
            </a:r>
          </a:p>
        </p:txBody>
      </p:sp>
    </p:spTree>
    <p:extLst>
      <p:ext uri="{BB962C8B-B14F-4D97-AF65-F5344CB8AC3E}">
        <p14:creationId xmlns:p14="http://schemas.microsoft.com/office/powerpoint/2010/main" val="3472126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4728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hlinkClick r:id="rId2"/>
              </a:rPr>
              <a:t>Harmonogram výzev</a:t>
            </a:r>
            <a:r>
              <a:rPr lang="cs-CZ" dirty="0"/>
              <a:t>:</a:t>
            </a:r>
            <a:endParaRPr lang="cs-CZ" u="sng" dirty="0"/>
          </a:p>
          <a:p>
            <a:r>
              <a:rPr lang="cs-CZ" u="sng" dirty="0"/>
              <a:t>Výzva MAS 01 – IROP 049/01/SOC Sociální služby</a:t>
            </a:r>
          </a:p>
          <a:p>
            <a:pPr lvl="1"/>
            <a:r>
              <a:rPr lang="cs-CZ" dirty="0"/>
              <a:t>infrastruktura pro zvyšování kvality a dostupnosti sociálních služeb</a:t>
            </a:r>
          </a:p>
          <a:p>
            <a:pPr lvl="1"/>
            <a:r>
              <a:rPr lang="cs-CZ" dirty="0"/>
              <a:t>příjem žádostí 1. 6. 2023 do 31. 7. 2023</a:t>
            </a:r>
          </a:p>
          <a:p>
            <a:r>
              <a:rPr lang="cs-CZ" u="sng" dirty="0"/>
              <a:t>Výzva MAS 02 – IROP 048/01/VZD Vzdělávání</a:t>
            </a:r>
          </a:p>
          <a:p>
            <a:pPr lvl="1"/>
            <a:r>
              <a:rPr lang="cs-CZ" dirty="0"/>
              <a:t>infrastruktura základních škol ve vazbě na odborné učebny a rekonstrukce učeben neúplných škol</a:t>
            </a:r>
          </a:p>
          <a:p>
            <a:pPr lvl="1"/>
            <a:r>
              <a:rPr lang="cs-CZ" dirty="0"/>
              <a:t>příjem žádostí 1. 6. 2023 do 31. 7. 2023</a:t>
            </a:r>
          </a:p>
          <a:p>
            <a:r>
              <a:rPr lang="cs-CZ" u="sng" dirty="0"/>
              <a:t>Výzva MAS 03 – IROP 061/01/HAS – Hasiči</a:t>
            </a:r>
          </a:p>
          <a:p>
            <a:pPr lvl="1"/>
            <a:r>
              <a:rPr lang="cs-CZ" dirty="0"/>
              <a:t>podpora JSDH kategorie jednotek požární ochrany II, III a V</a:t>
            </a:r>
          </a:p>
          <a:p>
            <a:pPr lvl="1"/>
            <a:r>
              <a:rPr lang="cs-CZ" dirty="0"/>
              <a:t>příjem žádostí 1. 7. 2023 do 31. 10. 2023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Aktuálně vyhlášené výzvy MAS Hřebeny</a:t>
            </a:r>
          </a:p>
        </p:txBody>
      </p:sp>
    </p:spTree>
    <p:extLst>
      <p:ext uri="{BB962C8B-B14F-4D97-AF65-F5344CB8AC3E}">
        <p14:creationId xmlns:p14="http://schemas.microsoft.com/office/powerpoint/2010/main" val="98522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7831"/>
            <a:ext cx="10515600" cy="472871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cs-CZ" dirty="0"/>
          </a:p>
          <a:p>
            <a:r>
              <a:rPr lang="cs-CZ" u="sng" dirty="0"/>
              <a:t>Projektový záměr</a:t>
            </a:r>
            <a:r>
              <a:rPr lang="cs-CZ" dirty="0"/>
              <a:t> </a:t>
            </a:r>
            <a:r>
              <a:rPr lang="cs-CZ" sz="2000" dirty="0"/>
              <a:t>(mimo ISKP21+) </a:t>
            </a:r>
            <a:r>
              <a:rPr lang="cs-CZ" dirty="0"/>
              <a:t>= žadatel komunikuje s MAS. Podaný projektový záměr se všemi předepsanými náležitostmi prochází procesem hodnocení MAS, jehož hlavním výstupem je posouzení souladu či nesouladu projektového záměru se SCLLD.</a:t>
            </a:r>
          </a:p>
          <a:p>
            <a:r>
              <a:rPr lang="cs-CZ" u="sng" dirty="0"/>
              <a:t>Žádost o podporu</a:t>
            </a:r>
            <a:r>
              <a:rPr lang="cs-CZ" dirty="0"/>
              <a:t> = v případě kladného posouzení ze strany MAS pokračuje proces zpracování žádosti o podporu v rámci systému ISKP21+, kde žadatel komunikuje s ŘO IROP. Povinnou přílohou žádosti je „Vyjádření MAS o souladu projektového záměru se SCLLD“.</a:t>
            </a:r>
          </a:p>
          <a:p>
            <a:r>
              <a:rPr lang="cs-CZ" dirty="0"/>
              <a:t>Schéma hodnocení projektových záměrů uvedené na dalším slidu vystihuje princip a dělbu činností mezi jednotlivé účastníky (žadatel, MAS, CRR, MMR).</a:t>
            </a:r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Základní princip systému hodnocení</a:t>
            </a:r>
          </a:p>
        </p:txBody>
      </p:sp>
    </p:spTree>
    <p:extLst>
      <p:ext uri="{BB962C8B-B14F-4D97-AF65-F5344CB8AC3E}">
        <p14:creationId xmlns:p14="http://schemas.microsoft.com/office/powerpoint/2010/main" val="4101369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Systém hodnocení projektových záměrů</a:t>
            </a:r>
          </a:p>
        </p:txBody>
      </p:sp>
      <p:graphicFrame>
        <p:nvGraphicFramePr>
          <p:cNvPr id="5" name="Zástupný symbol pro obsah 3">
            <a:extLst>
              <a:ext uri="{FF2B5EF4-FFF2-40B4-BE49-F238E27FC236}">
                <a16:creationId xmlns:a16="http://schemas.microsoft.com/office/drawing/2014/main" id="{4479C7BA-A25B-3D7B-30BC-FC49F61DE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821030"/>
              </p:ext>
            </p:extLst>
          </p:nvPr>
        </p:nvGraphicFramePr>
        <p:xfrm>
          <a:off x="767862" y="824926"/>
          <a:ext cx="10515600" cy="472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D584B32A-A34F-4201-7A92-CCEC01090E9F}"/>
              </a:ext>
            </a:extLst>
          </p:cNvPr>
          <p:cNvSpPr txBox="1"/>
          <p:nvPr/>
        </p:nvSpPr>
        <p:spPr>
          <a:xfrm>
            <a:off x="1854591" y="5600895"/>
            <a:ext cx="8790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dirty="0">
                <a:solidFill>
                  <a:srgbClr val="FF0000"/>
                </a:solidFill>
              </a:rPr>
              <a:t>Červená – činnost MAS</a:t>
            </a:r>
            <a:r>
              <a:rPr lang="cs-CZ" sz="1100" dirty="0"/>
              <a:t>, </a:t>
            </a:r>
            <a:r>
              <a:rPr lang="cs-CZ" sz="1100" dirty="0">
                <a:solidFill>
                  <a:schemeClr val="accent6">
                    <a:lumMod val="75000"/>
                  </a:schemeClr>
                </a:solidFill>
              </a:rPr>
              <a:t>zelená – činnost žadatele</a:t>
            </a:r>
            <a:r>
              <a:rPr lang="cs-CZ" sz="1100" dirty="0"/>
              <a:t>, </a:t>
            </a:r>
            <a:r>
              <a:rPr lang="cs-CZ" sz="1100" dirty="0">
                <a:solidFill>
                  <a:srgbClr val="0070C0"/>
                </a:solidFill>
              </a:rPr>
              <a:t>modrá - činnost CRR</a:t>
            </a:r>
            <a:r>
              <a:rPr lang="cs-CZ" sz="1100" dirty="0"/>
              <a:t>, černá – činnost ŘO IROP </a:t>
            </a:r>
          </a:p>
        </p:txBody>
      </p:sp>
    </p:spTree>
    <p:extLst>
      <p:ext uri="{BB962C8B-B14F-4D97-AF65-F5344CB8AC3E}">
        <p14:creationId xmlns:p14="http://schemas.microsoft.com/office/powerpoint/2010/main" val="993920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568" y="1107831"/>
            <a:ext cx="3546231" cy="31626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Interní postupy</a:t>
            </a:r>
            <a:r>
              <a:rPr lang="cs-CZ" dirty="0"/>
              <a:t> jsou zpracovány s cílem stanovit jednotná závazná pravidla v oblasti řízení výzev a hodnocení a výběru projektových záměrů výzev MAS.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Interní postupy pro IROP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1D55EE82-54AE-B74F-96B3-C2095874711F}"/>
              </a:ext>
            </a:extLst>
          </p:cNvPr>
          <p:cNvSpPr txBox="1">
            <a:spLocks/>
          </p:cNvSpPr>
          <p:nvPr/>
        </p:nvSpPr>
        <p:spPr>
          <a:xfrm>
            <a:off x="964809" y="4404946"/>
            <a:ext cx="9893691" cy="142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Interní postupy jsou zpracované jako dokument pro programové období 2021-2027 pro realizaci </a:t>
            </a:r>
            <a:r>
              <a:rPr lang="cs-CZ" dirty="0">
                <a:hlinkClick r:id="rId4"/>
              </a:rPr>
              <a:t>Programového rámce IROP</a:t>
            </a:r>
            <a:r>
              <a:rPr lang="cs-CZ" dirty="0"/>
              <a:t> v rámci realizace </a:t>
            </a:r>
            <a:r>
              <a:rPr lang="cs-CZ" dirty="0">
                <a:hlinkClick r:id="rId5"/>
              </a:rPr>
              <a:t>SCLLD MAS Hřebeny, z. s.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516CD9B-95FA-4B1A-08E8-876447DFE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014" y="1115764"/>
            <a:ext cx="6652837" cy="3139712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635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039F43-2668-48C7-BF77-0ED98E31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923" y="1107831"/>
            <a:ext cx="9653954" cy="4728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Součástí výzvy je rovněž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seznam příloh projektového záměru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které jsou v souladu s podmínkami nadřazené výzvy ŘO IROP a Specifickými pravidly. Povinné přílohy jsou definovány přímo ve výzv</a:t>
            </a:r>
            <a:r>
              <a:rPr lang="cs-CZ" sz="1600" dirty="0">
                <a:latin typeface="Calibri" panose="020F0502020204030204" pitchFamily="34" charset="0"/>
                <a:ea typeface="Calibri" panose="020F0502020204030204" pitchFamily="34" charset="0"/>
              </a:rPr>
              <a:t>ě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MAS. Jedná se nejčastěji o: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šablona projektového záměru,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Podklady pro hodnocení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(příloha č. 2 Specifických pravidel IROP),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600" b="1" dirty="0"/>
              <a:t>Rozpočet projektu,</a:t>
            </a:r>
            <a:endParaRPr lang="cs-CZ" sz="1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Kritéria hodnocení formálních náležitostí a přijatelnosti 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(administrativní kontrola),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kritéria věcného hodnocení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(ty jsou zároveň podkladem pro vydání potvrzení o souladu projektu se SCLLD),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Formulář čestného prohlášení o majiteli, Vzor plné moci/pověření PR IROP,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Jednotný formulář pro vyřizování žádosti o přezkum, Vzdání se práva podat žádost o přezkum,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Vyjádření o souladu projektového záměru se SCLLD,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600" dirty="0"/>
              <a:t>Etický kodex (vztahuje se na interní účastníky MAS – Výbor, VK, kancelář atd.).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Přílohy projektového záměru</a:t>
            </a:r>
          </a:p>
        </p:txBody>
      </p:sp>
    </p:spTree>
    <p:extLst>
      <p:ext uri="{BB962C8B-B14F-4D97-AF65-F5344CB8AC3E}">
        <p14:creationId xmlns:p14="http://schemas.microsoft.com/office/powerpoint/2010/main" val="65662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2E5D5D-B0EE-31A2-C10E-9E234DE0D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09" y="6021023"/>
            <a:ext cx="5760720" cy="784225"/>
          </a:xfrm>
          <a:prstGeom prst="rect">
            <a:avLst/>
          </a:prstGeom>
        </p:spPr>
      </p:pic>
      <p:pic>
        <p:nvPicPr>
          <p:cNvPr id="7" name="Obrázek 5">
            <a:extLst>
              <a:ext uri="{FF2B5EF4-FFF2-40B4-BE49-F238E27FC236}">
                <a16:creationId xmlns:a16="http://schemas.microsoft.com/office/drawing/2014/main" id="{C674F0AF-8D88-C98E-6FF8-D856C68B9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854" y="5914818"/>
            <a:ext cx="2195146" cy="9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39165E52-9588-A6AD-626B-6AFCCC18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422" y="18255"/>
            <a:ext cx="8778240" cy="729091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008685"/>
                </a:solidFill>
              </a:rPr>
              <a:t>Interní postupy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9D1A886C-325E-122B-0349-E21C2C3E9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24110"/>
              </p:ext>
            </p:extLst>
          </p:nvPr>
        </p:nvGraphicFramePr>
        <p:xfrm>
          <a:off x="1608992" y="931829"/>
          <a:ext cx="8881669" cy="4982992"/>
        </p:xfrm>
        <a:graphic>
          <a:graphicData uri="http://schemas.openxmlformats.org/drawingml/2006/table">
            <a:tbl>
              <a:tblPr/>
              <a:tblGrid>
                <a:gridCol w="6459395">
                  <a:extLst>
                    <a:ext uri="{9D8B030D-6E8A-4147-A177-3AD203B41FA5}">
                      <a16:colId xmlns:a16="http://schemas.microsoft.com/office/drawing/2014/main" val="4033194875"/>
                    </a:ext>
                  </a:extLst>
                </a:gridCol>
                <a:gridCol w="807424">
                  <a:extLst>
                    <a:ext uri="{9D8B030D-6E8A-4147-A177-3AD203B41FA5}">
                      <a16:colId xmlns:a16="http://schemas.microsoft.com/office/drawing/2014/main" val="1527530784"/>
                    </a:ext>
                  </a:extLst>
                </a:gridCol>
                <a:gridCol w="1614850">
                  <a:extLst>
                    <a:ext uri="{9D8B030D-6E8A-4147-A177-3AD203B41FA5}">
                      <a16:colId xmlns:a16="http://schemas.microsoft.com/office/drawing/2014/main" val="1831120857"/>
                    </a:ext>
                  </a:extLst>
                </a:gridCol>
              </a:tblGrid>
              <a:tr h="383306">
                <a:tc>
                  <a:txBody>
                    <a:bodyPr/>
                    <a:lstStyle/>
                    <a:p>
                      <a:pPr algn="ctr"/>
                      <a:r>
                        <a:rPr lang="cs-CZ" sz="900" b="1">
                          <a:effectLst/>
                        </a:rPr>
                        <a:t>Interní postupy, šablony, formuláře a další dokumenty</a:t>
                      </a:r>
                      <a:endParaRPr lang="cs-CZ" sz="900">
                        <a:effectLst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>
                          <a:effectLst/>
                        </a:rPr>
                        <a:t>Verze</a:t>
                      </a:r>
                      <a:endParaRPr lang="cs-CZ" sz="900">
                        <a:effectLst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 b="1">
                          <a:effectLst/>
                        </a:rPr>
                        <a:t>Platné od</a:t>
                      </a:r>
                      <a:endParaRPr lang="cs-CZ" sz="900">
                        <a:effectLst/>
                      </a:endParaRP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458384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pt-BR" sz="900">
                          <a:hlinkClick r:id="rId4"/>
                        </a:rPr>
                        <a:t>Interní postupy MAS pro IROP 2021-2027</a:t>
                      </a:r>
                      <a:endParaRPr lang="pt-BR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759019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5"/>
                        </a:rPr>
                        <a:t>Šablona projektového záměru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523631"/>
                  </a:ext>
                </a:extLst>
              </a:tr>
              <a:tr h="383306">
                <a:tc>
                  <a:txBody>
                    <a:bodyPr/>
                    <a:lstStyle/>
                    <a:p>
                      <a:r>
                        <a:rPr lang="cs-CZ" sz="900">
                          <a:hlinkClick r:id="rId6"/>
                        </a:rPr>
                        <a:t>Hodnotící kritéria projektových záměrů IROP – Sociální služby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924755"/>
                  </a:ext>
                </a:extLst>
              </a:tr>
              <a:tr h="383306">
                <a:tc>
                  <a:txBody>
                    <a:bodyPr/>
                    <a:lstStyle/>
                    <a:p>
                      <a:r>
                        <a:rPr lang="cs-CZ" sz="900" dirty="0">
                          <a:hlinkClick r:id="rId7"/>
                        </a:rPr>
                        <a:t>Hodnotící kritéria projektových záměrů IROP – Vzdělávání</a:t>
                      </a:r>
                      <a:endParaRPr lang="cs-CZ" sz="900" dirty="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64674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8"/>
                        </a:rPr>
                        <a:t>Hodnotící kritéria projektových záměrů IROP – Hasiči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21. 6. 2023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729340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9"/>
                        </a:rPr>
                        <a:t>Rozpočet projektu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211122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0"/>
                        </a:rPr>
                        <a:t>Vyjádření o souladu projektového záměru se SCLLD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858577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1"/>
                        </a:rPr>
                        <a:t>Jednotný formulář pro vyřizování žádosti o přezkum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97760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2"/>
                        </a:rPr>
                        <a:t>Vzdání se práva podat žádost o přezkum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58283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3"/>
                        </a:rPr>
                        <a:t>Formulář čestného prohlášení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932533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4"/>
                        </a:rPr>
                        <a:t>Vzor plné moci/pověření IROP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26623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5"/>
                        </a:rPr>
                        <a:t>Etický kodex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53281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6"/>
                        </a:rPr>
                        <a:t>Kontrolní list pro hodnocení – Sociální služby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696928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17"/>
                        </a:rPr>
                        <a:t>Kontrolní list pro hodnocení – Vzdělávání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484408"/>
                  </a:ext>
                </a:extLst>
              </a:tr>
              <a:tr h="383306">
                <a:tc>
                  <a:txBody>
                    <a:bodyPr/>
                    <a:lstStyle/>
                    <a:p>
                      <a:r>
                        <a:rPr lang="cs-CZ" sz="900">
                          <a:hlinkClick r:id="rId18"/>
                        </a:rPr>
                        <a:t>Podklady pro hodnocení (49. výzva IROP – Sociální služby)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335675"/>
                  </a:ext>
                </a:extLst>
              </a:tr>
              <a:tr h="383306">
                <a:tc>
                  <a:txBody>
                    <a:bodyPr/>
                    <a:lstStyle/>
                    <a:p>
                      <a:r>
                        <a:rPr lang="cs-CZ" sz="900">
                          <a:hlinkClick r:id="rId19"/>
                        </a:rPr>
                        <a:t>Podklady pro hodnocení (48. výzva IROP – Vzdělávání ZŠ)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471298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20"/>
                        </a:rPr>
                        <a:t>Podklady pro hodnocení (61. výzva IROP – Hasiči)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>
                          <a:effectLst/>
                        </a:rPr>
                        <a:t>21. 6. 2023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273005"/>
                  </a:ext>
                </a:extLst>
              </a:tr>
              <a:tr h="219033">
                <a:tc>
                  <a:txBody>
                    <a:bodyPr/>
                    <a:lstStyle/>
                    <a:p>
                      <a:r>
                        <a:rPr lang="cs-CZ" sz="900">
                          <a:hlinkClick r:id="rId21"/>
                        </a:rPr>
                        <a:t>8 tipů jak zviditelnit váš projekt</a:t>
                      </a:r>
                      <a:endParaRPr lang="cs-CZ" sz="900"/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900">
                          <a:effectLst/>
                        </a:rPr>
                        <a:t>1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900" dirty="0">
                          <a:effectLst/>
                        </a:rPr>
                        <a:t>17. 5. 2023</a:t>
                      </a:r>
                    </a:p>
                  </a:txBody>
                  <a:tcPr marL="47817" marR="47817" marT="23908" marB="239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925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471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Metadata/LabelInfo.xml><?xml version="1.0" encoding="utf-8"?>
<clbl:labelList xmlns:clbl="http://schemas.microsoft.com/office/2020/mipLabelMetadata">
  <clbl:label id="{6f8a142f-f8e1-47f5-bdab-718b4b85da93}" enabled="1" method="Standard" siteId="{b287c0b1-6968-4dc8-9732-8d00f2760e89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1236</Words>
  <Application>Microsoft Office PowerPoint</Application>
  <PresentationFormat>Širokoúhlá obrazovka</PresentationFormat>
  <Paragraphs>140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Trebuchet MS</vt:lpstr>
      <vt:lpstr>Wingdings 3</vt:lpstr>
      <vt:lpstr>Motiv Office</vt:lpstr>
      <vt:lpstr>Motiv Office</vt:lpstr>
      <vt:lpstr>Fazeta</vt:lpstr>
      <vt:lpstr>Interní postupy</vt:lpstr>
      <vt:lpstr>Mapa území MAS Hřebeny</vt:lpstr>
      <vt:lpstr>Integrovaný regionální operační program (IROP)</vt:lpstr>
      <vt:lpstr>Aktuálně vyhlášené výzvy MAS Hřebeny</vt:lpstr>
      <vt:lpstr>Základní princip systému hodnocení</vt:lpstr>
      <vt:lpstr>Systém hodnocení projektových záměrů</vt:lpstr>
      <vt:lpstr>Interní postupy pro IROP</vt:lpstr>
      <vt:lpstr>Přílohy projektového záměru</vt:lpstr>
      <vt:lpstr>Interní postupy</vt:lpstr>
      <vt:lpstr>Prezentace aplikace PowerPoint</vt:lpstr>
      <vt:lpstr>Hodnotící kritéria</vt:lpstr>
      <vt:lpstr>Kontrolní listy pro hodnocení</vt:lpstr>
      <vt:lpstr>Děkuji za pozornost</vt:lpstr>
    </vt:vector>
  </TitlesOfParts>
  <Company>O2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Interní postupy</dc:title>
  <dc:creator>Březina Daniel</dc:creator>
  <cp:lastModifiedBy>Březina Daniel</cp:lastModifiedBy>
  <cp:revision>13</cp:revision>
  <dcterms:created xsi:type="dcterms:W3CDTF">2023-07-11T14:02:33Z</dcterms:created>
  <dcterms:modified xsi:type="dcterms:W3CDTF">2023-07-19T18:24:53Z</dcterms:modified>
</cp:coreProperties>
</file>