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72" r:id="rId4"/>
    <p:sldId id="274" r:id="rId5"/>
    <p:sldId id="280" r:id="rId6"/>
    <p:sldId id="276" r:id="rId7"/>
    <p:sldId id="264" r:id="rId8"/>
    <p:sldId id="265" r:id="rId9"/>
    <p:sldId id="281" r:id="rId10"/>
    <p:sldId id="271" r:id="rId11"/>
    <p:sldId id="283" r:id="rId12"/>
    <p:sldId id="267" r:id="rId13"/>
    <p:sldId id="268" r:id="rId14"/>
    <p:sldId id="269" r:id="rId15"/>
    <p:sldId id="277" r:id="rId16"/>
    <p:sldId id="278" r:id="rId17"/>
    <p:sldId id="282" r:id="rId18"/>
    <p:sldId id="273" r:id="rId19"/>
    <p:sldId id="270" r:id="rId20"/>
  </p:sldIdLst>
  <p:sldSz cx="18288000" cy="10287000"/>
  <p:notesSz cx="9929813" cy="6799263"/>
  <p:embeddedFontLst>
    <p:embeddedFont>
      <p:font typeface="Montserrat" panose="00000500000000000000" pitchFamily="2" charset="-18"/>
      <p:regular r:id="rId22"/>
      <p:bold r:id="rId23"/>
      <p:italic r:id="rId24"/>
      <p:boldItalic r:id="rId25"/>
    </p:embeddedFont>
    <p:embeddedFont>
      <p:font typeface="Montserrat Classic" panose="020B0604020202020204" charset="-1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7E1E3F-DC88-AAD2-7BDA-10AA0A4B838A}" name="Lucie Sedláková" initials="LS" userId="e0a38a76a6d6463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4BE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BD0B6-6315-424C-9450-186D85E3E39D}" v="42" dt="2025-05-26T14:43:36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Sedláková" userId="e0a38a76a6d64638" providerId="LiveId" clId="{DB803622-8336-4FA0-A3B5-10993B668029}"/>
    <pc:docChg chg="modSld">
      <pc:chgData name="Lucie Sedláková" userId="e0a38a76a6d64638" providerId="LiveId" clId="{DB803622-8336-4FA0-A3B5-10993B668029}" dt="2025-05-12T06:54:49.899" v="206" actId="20577"/>
      <pc:docMkLst>
        <pc:docMk/>
      </pc:docMkLst>
      <pc:sldChg chg="modSp mod">
        <pc:chgData name="Lucie Sedláková" userId="e0a38a76a6d64638" providerId="LiveId" clId="{DB803622-8336-4FA0-A3B5-10993B668029}" dt="2025-05-12T06:54:49.899" v="206" actId="20577"/>
        <pc:sldMkLst>
          <pc:docMk/>
          <pc:sldMk cId="1987468496" sldId="273"/>
        </pc:sldMkLst>
        <pc:spChg chg="mod">
          <ac:chgData name="Lucie Sedláková" userId="e0a38a76a6d64638" providerId="LiveId" clId="{DB803622-8336-4FA0-A3B5-10993B668029}" dt="2025-05-12T06:54:49.899" v="206" actId="20577"/>
          <ac:spMkLst>
            <pc:docMk/>
            <pc:sldMk cId="1987468496" sldId="273"/>
            <ac:spMk id="8" creationId="{67C181E6-8FE0-0C46-C87D-A655E265157F}"/>
          </ac:spMkLst>
        </pc:spChg>
      </pc:sldChg>
      <pc:sldChg chg="modSp mod">
        <pc:chgData name="Lucie Sedláková" userId="e0a38a76a6d64638" providerId="LiveId" clId="{DB803622-8336-4FA0-A3B5-10993B668029}" dt="2025-05-12T06:46:34.922" v="32" actId="20577"/>
        <pc:sldMkLst>
          <pc:docMk/>
          <pc:sldMk cId="4224369882" sldId="274"/>
        </pc:sldMkLst>
        <pc:spChg chg="mod">
          <ac:chgData name="Lucie Sedláková" userId="e0a38a76a6d64638" providerId="LiveId" clId="{DB803622-8336-4FA0-A3B5-10993B668029}" dt="2025-05-12T06:46:34.922" v="32" actId="20577"/>
          <ac:spMkLst>
            <pc:docMk/>
            <pc:sldMk cId="4224369882" sldId="274"/>
            <ac:spMk id="18" creationId="{5FD5A0B7-E5F3-1282-3252-C18C797DBAA0}"/>
          </ac:spMkLst>
        </pc:spChg>
      </pc:sldChg>
    </pc:docChg>
  </pc:docChgLst>
  <pc:docChgLst>
    <pc:chgData name="Radka Čuříková" userId="6bf198d2af2751bf" providerId="LiveId" clId="{93CBD0B6-6315-424C-9450-186D85E3E39D}"/>
    <pc:docChg chg="undo custSel addSld delSld modSld modNotesMaster">
      <pc:chgData name="Radka Čuříková" userId="6bf198d2af2751bf" providerId="LiveId" clId="{93CBD0B6-6315-424C-9450-186D85E3E39D}" dt="2025-05-26T14:43:55.197" v="4065" actId="1076"/>
      <pc:docMkLst>
        <pc:docMk/>
      </pc:docMkLst>
      <pc:sldChg chg="addSp delSp modSp mod">
        <pc:chgData name="Radka Čuříková" userId="6bf198d2af2751bf" providerId="LiveId" clId="{93CBD0B6-6315-424C-9450-186D85E3E39D}" dt="2025-05-26T12:50:42.784" v="3905" actId="47"/>
        <pc:sldMkLst>
          <pc:docMk/>
          <pc:sldMk cId="0" sldId="256"/>
        </pc:sldMkLst>
        <pc:spChg chg="add del mod">
          <ac:chgData name="Radka Čuříková" userId="6bf198d2af2751bf" providerId="LiveId" clId="{93CBD0B6-6315-424C-9450-186D85E3E39D}" dt="2025-05-26T12:50:42.784" v="3905" actId="47"/>
          <ac:spMkLst>
            <pc:docMk/>
            <pc:sldMk cId="0" sldId="256"/>
            <ac:spMk id="6" creationId="{482891AF-B167-9F7A-3EF5-60B7F7842E70}"/>
          </ac:spMkLst>
        </pc:spChg>
      </pc:sldChg>
      <pc:sldChg chg="del">
        <pc:chgData name="Radka Čuříková" userId="6bf198d2af2751bf" providerId="LiveId" clId="{93CBD0B6-6315-424C-9450-186D85E3E39D}" dt="2025-05-22T20:07:40.216" v="1476" actId="2696"/>
        <pc:sldMkLst>
          <pc:docMk/>
          <pc:sldMk cId="0" sldId="257"/>
        </pc:sldMkLst>
      </pc:sldChg>
      <pc:sldChg chg="addSp delSp modSp mod">
        <pc:chgData name="Radka Čuříková" userId="6bf198d2af2751bf" providerId="LiveId" clId="{93CBD0B6-6315-424C-9450-186D85E3E39D}" dt="2025-05-26T12:33:37.560" v="3500" actId="20577"/>
        <pc:sldMkLst>
          <pc:docMk/>
          <pc:sldMk cId="1539498974" sldId="264"/>
        </pc:sldMkLst>
        <pc:spChg chg="add mod">
          <ac:chgData name="Radka Čuříková" userId="6bf198d2af2751bf" providerId="LiveId" clId="{93CBD0B6-6315-424C-9450-186D85E3E39D}" dt="2025-05-26T12:33:37.560" v="3500" actId="20577"/>
          <ac:spMkLst>
            <pc:docMk/>
            <pc:sldMk cId="1539498974" sldId="264"/>
            <ac:spMk id="7" creationId="{64052B43-1C47-2FC1-F97B-9E1478344431}"/>
          </ac:spMkLst>
        </pc:spChg>
        <pc:spChg chg="mod">
          <ac:chgData name="Radka Čuříková" userId="6bf198d2af2751bf" providerId="LiveId" clId="{93CBD0B6-6315-424C-9450-186D85E3E39D}" dt="2025-05-22T20:14:43.542" v="1598"/>
          <ac:spMkLst>
            <pc:docMk/>
            <pc:sldMk cId="1539498974" sldId="264"/>
            <ac:spMk id="19" creationId="{54294053-BC71-B0F7-2815-A7D01A7C2458}"/>
          </ac:spMkLst>
        </pc:spChg>
        <pc:spChg chg="mod">
          <ac:chgData name="Radka Čuříková" userId="6bf198d2af2751bf" providerId="LiveId" clId="{93CBD0B6-6315-424C-9450-186D85E3E39D}" dt="2025-05-22T20:14:43.542" v="1598"/>
          <ac:spMkLst>
            <pc:docMk/>
            <pc:sldMk cId="1539498974" sldId="264"/>
            <ac:spMk id="20" creationId="{B22B7DB8-6D10-DD1C-69C5-3612413EE441}"/>
          </ac:spMkLst>
        </pc:spChg>
        <pc:spChg chg="mod">
          <ac:chgData name="Radka Čuříková" userId="6bf198d2af2751bf" providerId="LiveId" clId="{93CBD0B6-6315-424C-9450-186D85E3E39D}" dt="2025-05-26T12:33:15.535" v="3478"/>
          <ac:spMkLst>
            <pc:docMk/>
            <pc:sldMk cId="1539498974" sldId="264"/>
            <ac:spMk id="21" creationId="{30F1726E-1A99-126E-A2DF-3E368808B1B7}"/>
          </ac:spMkLst>
        </pc:spChg>
        <pc:spChg chg="mod">
          <ac:chgData name="Radka Čuříková" userId="6bf198d2af2751bf" providerId="LiveId" clId="{93CBD0B6-6315-424C-9450-186D85E3E39D}" dt="2025-05-22T20:11:01.109" v="1529" actId="20577"/>
          <ac:spMkLst>
            <pc:docMk/>
            <pc:sldMk cId="1539498974" sldId="264"/>
            <ac:spMk id="22" creationId="{00000000-0000-0000-0000-000000000000}"/>
          </ac:spMkLst>
        </pc:spChg>
        <pc:spChg chg="mod">
          <ac:chgData name="Radka Čuříková" userId="6bf198d2af2751bf" providerId="LiveId" clId="{93CBD0B6-6315-424C-9450-186D85E3E39D}" dt="2025-05-26T12:33:15.535" v="3478"/>
          <ac:spMkLst>
            <pc:docMk/>
            <pc:sldMk cId="1539498974" sldId="264"/>
            <ac:spMk id="24" creationId="{50B1EDCB-2CCA-D68E-DCDE-1C2922FAF896}"/>
          </ac:spMkLst>
        </pc:spChg>
        <pc:spChg chg="mod">
          <ac:chgData name="Radka Čuříková" userId="6bf198d2af2751bf" providerId="LiveId" clId="{93CBD0B6-6315-424C-9450-186D85E3E39D}" dt="2025-05-22T20:15:11.259" v="1602"/>
          <ac:spMkLst>
            <pc:docMk/>
            <pc:sldMk cId="1539498974" sldId="264"/>
            <ac:spMk id="27" creationId="{E0CFD46C-57B3-2516-8DF3-F201E4AEF1A0}"/>
          </ac:spMkLst>
        </pc:spChg>
        <pc:spChg chg="mod">
          <ac:chgData name="Radka Čuříková" userId="6bf198d2af2751bf" providerId="LiveId" clId="{93CBD0B6-6315-424C-9450-186D85E3E39D}" dt="2025-05-22T20:15:11.259" v="1602"/>
          <ac:spMkLst>
            <pc:docMk/>
            <pc:sldMk cId="1539498974" sldId="264"/>
            <ac:spMk id="28" creationId="{79EC900E-4830-AF7A-ECC6-1700D609EF56}"/>
          </ac:spMkLst>
        </pc:spChg>
        <pc:grpChg chg="add mod">
          <ac:chgData name="Radka Čuříková" userId="6bf198d2af2751bf" providerId="LiveId" clId="{93CBD0B6-6315-424C-9450-186D85E3E39D}" dt="2025-05-26T12:33:18.996" v="3479" actId="1076"/>
          <ac:grpSpMkLst>
            <pc:docMk/>
            <pc:sldMk cId="1539498974" sldId="264"/>
            <ac:grpSpMk id="8" creationId="{EC9771AB-33AE-B67F-2E19-400816ED842A}"/>
          </ac:grpSpMkLst>
        </pc:grpChg>
        <pc:grpChg chg="add mod">
          <ac:chgData name="Radka Čuříková" userId="6bf198d2af2751bf" providerId="LiveId" clId="{93CBD0B6-6315-424C-9450-186D85E3E39D}" dt="2025-05-26T12:33:25.716" v="3481" actId="1076"/>
          <ac:grpSpMkLst>
            <pc:docMk/>
            <pc:sldMk cId="1539498974" sldId="264"/>
            <ac:grpSpMk id="18" creationId="{62D65204-E848-FF44-C95D-C3C1BE6BFBD6}"/>
          </ac:grpSpMkLst>
        </pc:grpChg>
        <pc:grpChg chg="add mod">
          <ac:chgData name="Radka Čuříková" userId="6bf198d2af2751bf" providerId="LiveId" clId="{93CBD0B6-6315-424C-9450-186D85E3E39D}" dt="2025-05-26T12:33:28.536" v="3482" actId="1076"/>
          <ac:grpSpMkLst>
            <pc:docMk/>
            <pc:sldMk cId="1539498974" sldId="264"/>
            <ac:grpSpMk id="23" creationId="{B2B0251A-205A-0759-A38F-4323A8CF8EA8}"/>
          </ac:grpSpMkLst>
        </pc:grpChg>
        <pc:grpChg chg="add del mod">
          <ac:chgData name="Radka Čuříková" userId="6bf198d2af2751bf" providerId="LiveId" clId="{93CBD0B6-6315-424C-9450-186D85E3E39D}" dt="2025-05-26T12:31:22.855" v="3415" actId="478"/>
          <ac:grpSpMkLst>
            <pc:docMk/>
            <pc:sldMk cId="1539498974" sldId="264"/>
            <ac:grpSpMk id="33" creationId="{B71F2AA8-20E7-5C1D-BA8F-6E3593E9257E}"/>
          </ac:grpSpMkLst>
        </pc:grpChg>
      </pc:sldChg>
      <pc:sldChg chg="modSp mod">
        <pc:chgData name="Radka Čuříková" userId="6bf198d2af2751bf" providerId="LiveId" clId="{93CBD0B6-6315-424C-9450-186D85E3E39D}" dt="2025-05-26T12:04:07.244" v="2741" actId="1076"/>
        <pc:sldMkLst>
          <pc:docMk/>
          <pc:sldMk cId="4008640128" sldId="265"/>
        </pc:sldMkLst>
        <pc:spChg chg="mod">
          <ac:chgData name="Radka Čuříková" userId="6bf198d2af2751bf" providerId="LiveId" clId="{93CBD0B6-6315-424C-9450-186D85E3E39D}" dt="2025-05-22T20:04:30.019" v="1399" actId="20577"/>
          <ac:spMkLst>
            <pc:docMk/>
            <pc:sldMk cId="4008640128" sldId="265"/>
            <ac:spMk id="8" creationId="{D57205AF-1E24-53FC-A818-BD0D8F876860}"/>
          </ac:spMkLst>
        </pc:spChg>
        <pc:grpChg chg="mod">
          <ac:chgData name="Radka Čuříková" userId="6bf198d2af2751bf" providerId="LiveId" clId="{93CBD0B6-6315-424C-9450-186D85E3E39D}" dt="2025-05-26T12:04:04.042" v="2740" actId="1076"/>
          <ac:grpSpMkLst>
            <pc:docMk/>
            <pc:sldMk cId="4008640128" sldId="265"/>
            <ac:grpSpMk id="7" creationId="{5B305168-3D18-B7D8-295E-D716D463B366}"/>
          </ac:grpSpMkLst>
        </pc:grpChg>
        <pc:grpChg chg="mod">
          <ac:chgData name="Radka Čuříková" userId="6bf198d2af2751bf" providerId="LiveId" clId="{93CBD0B6-6315-424C-9450-186D85E3E39D}" dt="2025-05-26T12:03:56.283" v="2737" actId="1076"/>
          <ac:grpSpMkLst>
            <pc:docMk/>
            <pc:sldMk cId="4008640128" sldId="265"/>
            <ac:grpSpMk id="20" creationId="{E3E235F2-51C8-7615-78A0-1BC28E00C9B5}"/>
          </ac:grpSpMkLst>
        </pc:grpChg>
        <pc:grpChg chg="mod">
          <ac:chgData name="Radka Čuříková" userId="6bf198d2af2751bf" providerId="LiveId" clId="{93CBD0B6-6315-424C-9450-186D85E3E39D}" dt="2025-05-26T12:04:07.244" v="2741" actId="1076"/>
          <ac:grpSpMkLst>
            <pc:docMk/>
            <pc:sldMk cId="4008640128" sldId="265"/>
            <ac:grpSpMk id="29" creationId="{36A18C66-EE7A-D527-23E5-1A8171EED695}"/>
          </ac:grpSpMkLst>
        </pc:grpChg>
        <pc:grpChg chg="mod">
          <ac:chgData name="Radka Čuříková" userId="6bf198d2af2751bf" providerId="LiveId" clId="{93CBD0B6-6315-424C-9450-186D85E3E39D}" dt="2025-05-26T12:04:00.859" v="2739" actId="1076"/>
          <ac:grpSpMkLst>
            <pc:docMk/>
            <pc:sldMk cId="4008640128" sldId="265"/>
            <ac:grpSpMk id="35" creationId="{12F8DD49-FDFC-8BDD-7411-230F104968F8}"/>
          </ac:grpSpMkLst>
        </pc:grpChg>
      </pc:sldChg>
      <pc:sldChg chg="delSp modSp mod">
        <pc:chgData name="Radka Čuříková" userId="6bf198d2af2751bf" providerId="LiveId" clId="{93CBD0B6-6315-424C-9450-186D85E3E39D}" dt="2025-05-22T20:24:02.254" v="1777" actId="1076"/>
        <pc:sldMkLst>
          <pc:docMk/>
          <pc:sldMk cId="2544185526" sldId="267"/>
        </pc:sldMkLst>
        <pc:spChg chg="mod">
          <ac:chgData name="Radka Čuříková" userId="6bf198d2af2751bf" providerId="LiveId" clId="{93CBD0B6-6315-424C-9450-186D85E3E39D}" dt="2025-05-22T20:23:35.014" v="1772" actId="20577"/>
          <ac:spMkLst>
            <pc:docMk/>
            <pc:sldMk cId="2544185526" sldId="267"/>
            <ac:spMk id="8" creationId="{67C181E6-8FE0-0C46-C87D-A655E265157F}"/>
          </ac:spMkLst>
        </pc:spChg>
        <pc:grpChg chg="mod">
          <ac:chgData name="Radka Čuříková" userId="6bf198d2af2751bf" providerId="LiveId" clId="{93CBD0B6-6315-424C-9450-186D85E3E39D}" dt="2025-05-22T20:24:02.254" v="1777" actId="1076"/>
          <ac:grpSpMkLst>
            <pc:docMk/>
            <pc:sldMk cId="2544185526" sldId="267"/>
            <ac:grpSpMk id="7" creationId="{AA32F47E-2B35-0FBF-8A8E-D4C7782D03FA}"/>
          </ac:grpSpMkLst>
        </pc:grpChg>
        <pc:grpChg chg="mod">
          <ac:chgData name="Radka Čuříková" userId="6bf198d2af2751bf" providerId="LiveId" clId="{93CBD0B6-6315-424C-9450-186D85E3E39D}" dt="2025-05-22T20:23:52.126" v="1774" actId="1076"/>
          <ac:grpSpMkLst>
            <pc:docMk/>
            <pc:sldMk cId="2544185526" sldId="267"/>
            <ac:grpSpMk id="18" creationId="{E91A4AAB-0212-44BB-5031-88CFEC3A9F8F}"/>
          </ac:grpSpMkLst>
        </pc:grpChg>
        <pc:grpChg chg="mod">
          <ac:chgData name="Radka Čuříková" userId="6bf198d2af2751bf" providerId="LiveId" clId="{93CBD0B6-6315-424C-9450-186D85E3E39D}" dt="2025-05-22T20:23:56.681" v="1775" actId="1076"/>
          <ac:grpSpMkLst>
            <pc:docMk/>
            <pc:sldMk cId="2544185526" sldId="267"/>
            <ac:grpSpMk id="21" creationId="{72312D30-6DC5-96FB-EBB9-86456F8FF14D}"/>
          </ac:grpSpMkLst>
        </pc:grpChg>
        <pc:grpChg chg="mod">
          <ac:chgData name="Radka Čuříková" userId="6bf198d2af2751bf" providerId="LiveId" clId="{93CBD0B6-6315-424C-9450-186D85E3E39D}" dt="2025-05-22T20:23:59.053" v="1776" actId="1076"/>
          <ac:grpSpMkLst>
            <pc:docMk/>
            <pc:sldMk cId="2544185526" sldId="267"/>
            <ac:grpSpMk id="27" creationId="{CC77E175-5B76-E47E-7DC6-E2560FC1855E}"/>
          </ac:grpSpMkLst>
        </pc:grpChg>
      </pc:sldChg>
      <pc:sldChg chg="modSp mod">
        <pc:chgData name="Radka Čuříková" userId="6bf198d2af2751bf" providerId="LiveId" clId="{93CBD0B6-6315-424C-9450-186D85E3E39D}" dt="2025-05-22T20:31:02.447" v="2028" actId="20577"/>
        <pc:sldMkLst>
          <pc:docMk/>
          <pc:sldMk cId="2969201253" sldId="268"/>
        </pc:sldMkLst>
        <pc:spChg chg="mod">
          <ac:chgData name="Radka Čuříková" userId="6bf198d2af2751bf" providerId="LiveId" clId="{93CBD0B6-6315-424C-9450-186D85E3E39D}" dt="2025-05-22T20:31:02.447" v="2028" actId="20577"/>
          <ac:spMkLst>
            <pc:docMk/>
            <pc:sldMk cId="2969201253" sldId="268"/>
            <ac:spMk id="8" creationId="{67C181E6-8FE0-0C46-C87D-A655E265157F}"/>
          </ac:spMkLst>
        </pc:spChg>
        <pc:spChg chg="mod">
          <ac:chgData name="Radka Čuříková" userId="6bf198d2af2751bf" providerId="LiveId" clId="{93CBD0B6-6315-424C-9450-186D85E3E39D}" dt="2025-05-22T20:24:28.140" v="1817" actId="6549"/>
          <ac:spMkLst>
            <pc:docMk/>
            <pc:sldMk cId="2969201253" sldId="268"/>
            <ac:spMk id="25" creationId="{00000000-0000-0000-0000-000000000000}"/>
          </ac:spMkLst>
        </pc:spChg>
      </pc:sldChg>
      <pc:sldChg chg="modSp mod">
        <pc:chgData name="Radka Čuříková" userId="6bf198d2af2751bf" providerId="LiveId" clId="{93CBD0B6-6315-424C-9450-186D85E3E39D}" dt="2025-05-26T14:37:12.470" v="3915" actId="1076"/>
        <pc:sldMkLst>
          <pc:docMk/>
          <pc:sldMk cId="3571380326" sldId="269"/>
        </pc:sldMkLst>
        <pc:spChg chg="mod">
          <ac:chgData name="Radka Čuříková" userId="6bf198d2af2751bf" providerId="LiveId" clId="{93CBD0B6-6315-424C-9450-186D85E3E39D}" dt="2025-05-26T14:36:36.418" v="3914" actId="5793"/>
          <ac:spMkLst>
            <pc:docMk/>
            <pc:sldMk cId="3571380326" sldId="269"/>
            <ac:spMk id="8" creationId="{67C181E6-8FE0-0C46-C87D-A655E265157F}"/>
          </ac:spMkLst>
        </pc:spChg>
        <pc:grpChg chg="mod">
          <ac:chgData name="Radka Čuříková" userId="6bf198d2af2751bf" providerId="LiveId" clId="{93CBD0B6-6315-424C-9450-186D85E3E39D}" dt="2025-05-26T14:37:12.470" v="3915" actId="1076"/>
          <ac:grpSpMkLst>
            <pc:docMk/>
            <pc:sldMk cId="3571380326" sldId="269"/>
            <ac:grpSpMk id="28" creationId="{86518340-9C65-A537-E0BA-F41C5A0D5DFF}"/>
          </ac:grpSpMkLst>
        </pc:grpChg>
      </pc:sldChg>
      <pc:sldChg chg="addSp delSp modSp mod">
        <pc:chgData name="Radka Čuříková" userId="6bf198d2af2751bf" providerId="LiveId" clId="{93CBD0B6-6315-424C-9450-186D85E3E39D}" dt="2025-05-26T12:20:15.494" v="3323" actId="1076"/>
        <pc:sldMkLst>
          <pc:docMk/>
          <pc:sldMk cId="2158127656" sldId="271"/>
        </pc:sldMkLst>
        <pc:spChg chg="mod">
          <ac:chgData name="Radka Čuříková" userId="6bf198d2af2751bf" providerId="LiveId" clId="{93CBD0B6-6315-424C-9450-186D85E3E39D}" dt="2025-05-26T12:03:36.182" v="2735"/>
          <ac:spMkLst>
            <pc:docMk/>
            <pc:sldMk cId="2158127656" sldId="271"/>
            <ac:spMk id="7" creationId="{435FF2F3-B55C-0E54-F9B2-1BB973655035}"/>
          </ac:spMkLst>
        </pc:spChg>
        <pc:spChg chg="mod">
          <ac:chgData name="Radka Čuříková" userId="6bf198d2af2751bf" providerId="LiveId" clId="{93CBD0B6-6315-424C-9450-186D85E3E39D}" dt="2025-05-26T12:20:08.418" v="3321" actId="1035"/>
          <ac:spMkLst>
            <pc:docMk/>
            <pc:sldMk cId="2158127656" sldId="271"/>
            <ac:spMk id="8" creationId="{D57205AF-1E24-53FC-A818-BD0D8F876860}"/>
          </ac:spMkLst>
        </pc:spChg>
        <pc:spChg chg="mod">
          <ac:chgData name="Radka Čuříková" userId="6bf198d2af2751bf" providerId="LiveId" clId="{93CBD0B6-6315-424C-9450-186D85E3E39D}" dt="2025-05-26T12:03:36.182" v="2735"/>
          <ac:spMkLst>
            <pc:docMk/>
            <pc:sldMk cId="2158127656" sldId="271"/>
            <ac:spMk id="18" creationId="{4BD8EB86-1CAA-5E2C-A2B4-65EABD528369}"/>
          </ac:spMkLst>
        </pc:spChg>
        <pc:spChg chg="mod">
          <ac:chgData name="Radka Čuříková" userId="6bf198d2af2751bf" providerId="LiveId" clId="{93CBD0B6-6315-424C-9450-186D85E3E39D}" dt="2025-05-26T12:20:12.978" v="3322"/>
          <ac:spMkLst>
            <pc:docMk/>
            <pc:sldMk cId="2158127656" sldId="271"/>
            <ac:spMk id="21" creationId="{917D2BC6-328A-2D0E-B8B4-5494D7D89B3E}"/>
          </ac:spMkLst>
        </pc:spChg>
        <pc:spChg chg="mod">
          <ac:chgData name="Radka Čuříková" userId="6bf198d2af2751bf" providerId="LiveId" clId="{93CBD0B6-6315-424C-9450-186D85E3E39D}" dt="2025-05-26T12:20:12.978" v="3322"/>
          <ac:spMkLst>
            <pc:docMk/>
            <pc:sldMk cId="2158127656" sldId="271"/>
            <ac:spMk id="22" creationId="{C267B47E-99DF-613E-46BE-B8AD01215358}"/>
          </ac:spMkLst>
        </pc:spChg>
        <pc:grpChg chg="add mod">
          <ac:chgData name="Radka Čuříková" userId="6bf198d2af2751bf" providerId="LiveId" clId="{93CBD0B6-6315-424C-9450-186D85E3E39D}" dt="2025-05-26T12:03:39.184" v="2736" actId="1076"/>
          <ac:grpSpMkLst>
            <pc:docMk/>
            <pc:sldMk cId="2158127656" sldId="271"/>
            <ac:grpSpMk id="5" creationId="{06C0525C-3A85-B228-5703-513F000A7750}"/>
          </ac:grpSpMkLst>
        </pc:grpChg>
        <pc:grpChg chg="add mod">
          <ac:chgData name="Radka Čuříková" userId="6bf198d2af2751bf" providerId="LiveId" clId="{93CBD0B6-6315-424C-9450-186D85E3E39D}" dt="2025-05-26T12:20:15.494" v="3323" actId="1076"/>
          <ac:grpSpMkLst>
            <pc:docMk/>
            <pc:sldMk cId="2158127656" sldId="271"/>
            <ac:grpSpMk id="19" creationId="{FA964732-1A8A-67AD-49EE-9FA6B7E47F73}"/>
          </ac:grpSpMkLst>
        </pc:grpChg>
        <pc:grpChg chg="mod">
          <ac:chgData name="Radka Čuříková" userId="6bf198d2af2751bf" providerId="LiveId" clId="{93CBD0B6-6315-424C-9450-186D85E3E39D}" dt="2025-05-26T12:03:32.083" v="2734" actId="1076"/>
          <ac:grpSpMkLst>
            <pc:docMk/>
            <pc:sldMk cId="2158127656" sldId="271"/>
            <ac:grpSpMk id="20" creationId="{E3E235F2-51C8-7615-78A0-1BC28E00C9B5}"/>
          </ac:grpSpMkLst>
        </pc:grpChg>
        <pc:grpChg chg="del">
          <ac:chgData name="Radka Čuříková" userId="6bf198d2af2751bf" providerId="LiveId" clId="{93CBD0B6-6315-424C-9450-186D85E3E39D}" dt="2025-05-26T12:03:27.972" v="2733" actId="478"/>
          <ac:grpSpMkLst>
            <pc:docMk/>
            <pc:sldMk cId="2158127656" sldId="271"/>
            <ac:grpSpMk id="29" creationId="{36A18C66-EE7A-D527-23E5-1A8171EED695}"/>
          </ac:grpSpMkLst>
        </pc:grpChg>
        <pc:grpChg chg="del">
          <ac:chgData name="Radka Čuříková" userId="6bf198d2af2751bf" providerId="LiveId" clId="{93CBD0B6-6315-424C-9450-186D85E3E39D}" dt="2025-05-26T12:03:26.172" v="2732" actId="478"/>
          <ac:grpSpMkLst>
            <pc:docMk/>
            <pc:sldMk cId="2158127656" sldId="271"/>
            <ac:grpSpMk id="35" creationId="{12F8DD49-FDFC-8BDD-7411-230F104968F8}"/>
          </ac:grpSpMkLst>
        </pc:grpChg>
      </pc:sldChg>
      <pc:sldChg chg="modSp mod">
        <pc:chgData name="Radka Čuříková" userId="6bf198d2af2751bf" providerId="LiveId" clId="{93CBD0B6-6315-424C-9450-186D85E3E39D}" dt="2025-05-22T19:43:56.744" v="292" actId="20577"/>
        <pc:sldMkLst>
          <pc:docMk/>
          <pc:sldMk cId="1376508687" sldId="272"/>
        </pc:sldMkLst>
        <pc:spChg chg="mod">
          <ac:chgData name="Radka Čuříková" userId="6bf198d2af2751bf" providerId="LiveId" clId="{93CBD0B6-6315-424C-9450-186D85E3E39D}" dt="2025-05-22T19:43:56.744" v="292" actId="20577"/>
          <ac:spMkLst>
            <pc:docMk/>
            <pc:sldMk cId="1376508687" sldId="272"/>
            <ac:spMk id="18" creationId="{5FD5A0B7-E5F3-1282-3252-C18C797DBAA0}"/>
          </ac:spMkLst>
        </pc:spChg>
        <pc:spChg chg="mod">
          <ac:chgData name="Radka Čuříková" userId="6bf198d2af2751bf" providerId="LiveId" clId="{93CBD0B6-6315-424C-9450-186D85E3E39D}" dt="2025-05-22T13:56:13.647" v="193" actId="20577"/>
          <ac:spMkLst>
            <pc:docMk/>
            <pc:sldMk cId="1376508687" sldId="272"/>
            <ac:spMk id="25" creationId="{00000000-0000-0000-0000-000000000000}"/>
          </ac:spMkLst>
        </pc:spChg>
      </pc:sldChg>
      <pc:sldChg chg="addSp modSp mod">
        <pc:chgData name="Radka Čuříková" userId="6bf198d2af2751bf" providerId="LiveId" clId="{93CBD0B6-6315-424C-9450-186D85E3E39D}" dt="2025-05-26T14:43:55.197" v="4065" actId="1076"/>
        <pc:sldMkLst>
          <pc:docMk/>
          <pc:sldMk cId="1987468496" sldId="273"/>
        </pc:sldMkLst>
        <pc:spChg chg="mod">
          <ac:chgData name="Radka Čuříková" userId="6bf198d2af2751bf" providerId="LiveId" clId="{93CBD0B6-6315-424C-9450-186D85E3E39D}" dt="2025-05-26T14:43:29.124" v="4059" actId="20577"/>
          <ac:spMkLst>
            <pc:docMk/>
            <pc:sldMk cId="1987468496" sldId="273"/>
            <ac:spMk id="8" creationId="{67C181E6-8FE0-0C46-C87D-A655E265157F}"/>
          </ac:spMkLst>
        </pc:spChg>
        <pc:spChg chg="mod">
          <ac:chgData name="Radka Čuříková" userId="6bf198d2af2751bf" providerId="LiveId" clId="{93CBD0B6-6315-424C-9450-186D85E3E39D}" dt="2025-05-26T10:11:37.396" v="2141"/>
          <ac:spMkLst>
            <pc:docMk/>
            <pc:sldMk cId="1987468496" sldId="273"/>
            <ac:spMk id="21" creationId="{0513096A-6DA2-D744-03EA-AF7223DE9FEB}"/>
          </ac:spMkLst>
        </pc:spChg>
        <pc:spChg chg="mod">
          <ac:chgData name="Radka Čuříková" userId="6bf198d2af2751bf" providerId="LiveId" clId="{93CBD0B6-6315-424C-9450-186D85E3E39D}" dt="2025-05-26T10:11:37.396" v="2141"/>
          <ac:spMkLst>
            <pc:docMk/>
            <pc:sldMk cId="1987468496" sldId="273"/>
            <ac:spMk id="22" creationId="{7CFF2E36-E06D-2A92-7DBE-73F495D8B2EF}"/>
          </ac:spMkLst>
        </pc:spChg>
        <pc:spChg chg="mod">
          <ac:chgData name="Radka Čuříková" userId="6bf198d2af2751bf" providerId="LiveId" clId="{93CBD0B6-6315-424C-9450-186D85E3E39D}" dt="2025-05-26T14:43:36.315" v="4060"/>
          <ac:spMkLst>
            <pc:docMk/>
            <pc:sldMk cId="1987468496" sldId="273"/>
            <ac:spMk id="27" creationId="{E6F2D6C5-63B8-DA6B-56F6-228F0BD42330}"/>
          </ac:spMkLst>
        </pc:spChg>
        <pc:spChg chg="mod">
          <ac:chgData name="Radka Čuříková" userId="6bf198d2af2751bf" providerId="LiveId" clId="{93CBD0B6-6315-424C-9450-186D85E3E39D}" dt="2025-05-26T14:43:36.315" v="4060"/>
          <ac:spMkLst>
            <pc:docMk/>
            <pc:sldMk cId="1987468496" sldId="273"/>
            <ac:spMk id="28" creationId="{62A4B089-5B79-431B-607A-086933FCC299}"/>
          </ac:spMkLst>
        </pc:spChg>
        <pc:grpChg chg="add mod">
          <ac:chgData name="Radka Čuříková" userId="6bf198d2af2751bf" providerId="LiveId" clId="{93CBD0B6-6315-424C-9450-186D85E3E39D}" dt="2025-05-26T14:43:55.197" v="4065" actId="1076"/>
          <ac:grpSpMkLst>
            <pc:docMk/>
            <pc:sldMk cId="1987468496" sldId="273"/>
            <ac:grpSpMk id="7" creationId="{9A338495-4430-6707-1AD8-A1621153B7D4}"/>
          </ac:grpSpMkLst>
        </pc:grpChg>
        <pc:grpChg chg="mod">
          <ac:chgData name="Radka Čuříková" userId="6bf198d2af2751bf" providerId="LiveId" clId="{93CBD0B6-6315-424C-9450-186D85E3E39D}" dt="2025-05-26T14:43:45.429" v="4062" actId="1076"/>
          <ac:grpSpMkLst>
            <pc:docMk/>
            <pc:sldMk cId="1987468496" sldId="273"/>
            <ac:grpSpMk id="18" creationId="{E91A4AAB-0212-44BB-5031-88CFEC3A9F8F}"/>
          </ac:grpSpMkLst>
        </pc:grpChg>
        <pc:grpChg chg="add mod">
          <ac:chgData name="Radka Čuříková" userId="6bf198d2af2751bf" providerId="LiveId" clId="{93CBD0B6-6315-424C-9450-186D85E3E39D}" dt="2025-05-26T14:43:48.386" v="4063" actId="1076"/>
          <ac:grpSpMkLst>
            <pc:docMk/>
            <pc:sldMk cId="1987468496" sldId="273"/>
            <ac:grpSpMk id="24" creationId="{2CFE6570-F5D6-D425-C6EA-1B3BDED9D24E}"/>
          </ac:grpSpMkLst>
        </pc:grpChg>
      </pc:sldChg>
      <pc:sldChg chg="addSp modSp mod">
        <pc:chgData name="Radka Čuříková" userId="6bf198d2af2751bf" providerId="LiveId" clId="{93CBD0B6-6315-424C-9450-186D85E3E39D}" dt="2025-05-22T19:46:47.541" v="351" actId="20577"/>
        <pc:sldMkLst>
          <pc:docMk/>
          <pc:sldMk cId="4224369882" sldId="274"/>
        </pc:sldMkLst>
        <pc:spChg chg="mod">
          <ac:chgData name="Radka Čuříková" userId="6bf198d2af2751bf" providerId="LiveId" clId="{93CBD0B6-6315-424C-9450-186D85E3E39D}" dt="2025-05-22T19:46:47.541" v="351" actId="20577"/>
          <ac:spMkLst>
            <pc:docMk/>
            <pc:sldMk cId="4224369882" sldId="274"/>
            <ac:spMk id="18" creationId="{5FD5A0B7-E5F3-1282-3252-C18C797DBAA0}"/>
          </ac:spMkLst>
        </pc:spChg>
        <pc:spChg chg="mod">
          <ac:chgData name="Radka Čuříková" userId="6bf198d2af2751bf" providerId="LiveId" clId="{93CBD0B6-6315-424C-9450-186D85E3E39D}" dt="2025-05-22T14:09:16.311" v="211" actId="20577"/>
          <ac:spMkLst>
            <pc:docMk/>
            <pc:sldMk cId="4224369882" sldId="274"/>
            <ac:spMk id="25" creationId="{00000000-0000-0000-0000-000000000000}"/>
          </ac:spMkLst>
        </pc:spChg>
        <pc:grpChg chg="mod">
          <ac:chgData name="Radka Čuříková" userId="6bf198d2af2751bf" providerId="LiveId" clId="{93CBD0B6-6315-424C-9450-186D85E3E39D}" dt="2025-05-22T14:11:44.402" v="244" actId="1076"/>
          <ac:grpSpMkLst>
            <pc:docMk/>
            <pc:sldMk cId="4224369882" sldId="274"/>
            <ac:grpSpMk id="11" creationId="{00000000-0000-0000-0000-000000000000}"/>
          </ac:grpSpMkLst>
        </pc:grpChg>
      </pc:sldChg>
      <pc:sldChg chg="addSp delSp modSp del mod">
        <pc:chgData name="Radka Čuříková" userId="6bf198d2af2751bf" providerId="LiveId" clId="{93CBD0B6-6315-424C-9450-186D85E3E39D}" dt="2025-05-22T19:41:45.987" v="286" actId="2696"/>
        <pc:sldMkLst>
          <pc:docMk/>
          <pc:sldMk cId="392605369" sldId="275"/>
        </pc:sldMkLst>
      </pc:sldChg>
      <pc:sldChg chg="modSp mod">
        <pc:chgData name="Radka Čuříková" userId="6bf198d2af2751bf" providerId="LiveId" clId="{93CBD0B6-6315-424C-9450-186D85E3E39D}" dt="2025-05-22T19:42:05.147" v="288" actId="14100"/>
        <pc:sldMkLst>
          <pc:docMk/>
          <pc:sldMk cId="804891608" sldId="276"/>
        </pc:sldMkLst>
        <pc:spChg chg="mod">
          <ac:chgData name="Radka Čuříková" userId="6bf198d2af2751bf" providerId="LiveId" clId="{93CBD0B6-6315-424C-9450-186D85E3E39D}" dt="2025-05-22T19:42:05.147" v="288" actId="14100"/>
          <ac:spMkLst>
            <pc:docMk/>
            <pc:sldMk cId="804891608" sldId="276"/>
            <ac:spMk id="25" creationId="{00000000-0000-0000-0000-000000000000}"/>
          </ac:spMkLst>
        </pc:spChg>
      </pc:sldChg>
      <pc:sldChg chg="modSp mod">
        <pc:chgData name="Radka Čuříková" userId="6bf198d2af2751bf" providerId="LiveId" clId="{93CBD0B6-6315-424C-9450-186D85E3E39D}" dt="2025-05-26T14:39:25.809" v="3937" actId="123"/>
        <pc:sldMkLst>
          <pc:docMk/>
          <pc:sldMk cId="299581038" sldId="277"/>
        </pc:sldMkLst>
        <pc:spChg chg="mod">
          <ac:chgData name="Radka Čuříková" userId="6bf198d2af2751bf" providerId="LiveId" clId="{93CBD0B6-6315-424C-9450-186D85E3E39D}" dt="2025-05-26T14:39:25.809" v="3937" actId="123"/>
          <ac:spMkLst>
            <pc:docMk/>
            <pc:sldMk cId="299581038" sldId="277"/>
            <ac:spMk id="8" creationId="{AAF219D0-9806-12E9-7E48-720367210E9E}"/>
          </ac:spMkLst>
        </pc:spChg>
      </pc:sldChg>
      <pc:sldChg chg="modSp mod">
        <pc:chgData name="Radka Čuříková" userId="6bf198d2af2751bf" providerId="LiveId" clId="{93CBD0B6-6315-424C-9450-186D85E3E39D}" dt="2025-05-26T14:39:55.375" v="3939" actId="1076"/>
        <pc:sldMkLst>
          <pc:docMk/>
          <pc:sldMk cId="1388225033" sldId="278"/>
        </pc:sldMkLst>
        <pc:grpChg chg="mod">
          <ac:chgData name="Radka Čuříková" userId="6bf198d2af2751bf" providerId="LiveId" clId="{93CBD0B6-6315-424C-9450-186D85E3E39D}" dt="2025-05-26T14:39:55.375" v="3939" actId="1076"/>
          <ac:grpSpMkLst>
            <pc:docMk/>
            <pc:sldMk cId="1388225033" sldId="278"/>
            <ac:grpSpMk id="18" creationId="{794552C8-778E-DE4E-6ED7-6877E2FE8CE5}"/>
          </ac:grpSpMkLst>
        </pc:grpChg>
        <pc:grpChg chg="mod">
          <ac:chgData name="Radka Čuříková" userId="6bf198d2af2751bf" providerId="LiveId" clId="{93CBD0B6-6315-424C-9450-186D85E3E39D}" dt="2025-05-26T14:39:53.109" v="3938" actId="1076"/>
          <ac:grpSpMkLst>
            <pc:docMk/>
            <pc:sldMk cId="1388225033" sldId="278"/>
            <ac:grpSpMk id="21" creationId="{F0A61E0F-D3C9-482C-D23D-70615D8457D9}"/>
          </ac:grpSpMkLst>
        </pc:grpChg>
      </pc:sldChg>
      <pc:sldChg chg="addSp delSp modSp add mod">
        <pc:chgData name="Radka Čuříková" userId="6bf198d2af2751bf" providerId="LiveId" clId="{93CBD0B6-6315-424C-9450-186D85E3E39D}" dt="2025-05-22T13:55:09.995" v="180"/>
        <pc:sldMkLst>
          <pc:docMk/>
          <pc:sldMk cId="2540450963" sldId="279"/>
        </pc:sldMkLst>
        <pc:spChg chg="mod">
          <ac:chgData name="Radka Čuříková" userId="6bf198d2af2751bf" providerId="LiveId" clId="{93CBD0B6-6315-424C-9450-186D85E3E39D}" dt="2025-05-22T13:55:02.505" v="176" actId="20577"/>
          <ac:spMkLst>
            <pc:docMk/>
            <pc:sldMk cId="2540450963" sldId="279"/>
            <ac:spMk id="7" creationId="{39086094-185F-EE9A-8250-31F6B9DA974B}"/>
          </ac:spMkLst>
        </pc:spChg>
        <pc:spChg chg="mod">
          <ac:chgData name="Radka Čuříková" userId="6bf198d2af2751bf" providerId="LiveId" clId="{93CBD0B6-6315-424C-9450-186D85E3E39D}" dt="2025-05-22T13:52:57.732" v="50" actId="20577"/>
          <ac:spMkLst>
            <pc:docMk/>
            <pc:sldMk cId="2540450963" sldId="279"/>
            <ac:spMk id="18" creationId="{3B18D336-E937-83DA-2A09-FEF8089072A0}"/>
          </ac:spMkLst>
        </pc:spChg>
        <pc:spChg chg="mod">
          <ac:chgData name="Radka Čuříková" userId="6bf198d2af2751bf" providerId="LiveId" clId="{93CBD0B6-6315-424C-9450-186D85E3E39D}" dt="2025-05-22T13:53:04.045" v="51"/>
          <ac:spMkLst>
            <pc:docMk/>
            <pc:sldMk cId="2540450963" sldId="279"/>
            <ac:spMk id="22" creationId="{E159CC6A-9CB8-CB2D-BA53-96E51984B40D}"/>
          </ac:spMkLst>
        </pc:spChg>
        <pc:spChg chg="mod">
          <ac:chgData name="Radka Čuříková" userId="6bf198d2af2751bf" providerId="LiveId" clId="{93CBD0B6-6315-424C-9450-186D85E3E39D}" dt="2025-05-22T13:53:04.045" v="51"/>
          <ac:spMkLst>
            <pc:docMk/>
            <pc:sldMk cId="2540450963" sldId="279"/>
            <ac:spMk id="28" creationId="{C0C7A03C-CA7B-0693-2492-A9C69A603404}"/>
          </ac:spMkLst>
        </pc:spChg>
        <pc:spChg chg="mod">
          <ac:chgData name="Radka Čuříková" userId="6bf198d2af2751bf" providerId="LiveId" clId="{93CBD0B6-6315-424C-9450-186D85E3E39D}" dt="2025-05-22T13:53:18.286" v="73"/>
          <ac:spMkLst>
            <pc:docMk/>
            <pc:sldMk cId="2540450963" sldId="279"/>
            <ac:spMk id="30" creationId="{E58071DA-E69E-DDB3-2E26-6C960EACA09C}"/>
          </ac:spMkLst>
        </pc:spChg>
        <pc:spChg chg="mod">
          <ac:chgData name="Radka Čuříková" userId="6bf198d2af2751bf" providerId="LiveId" clId="{93CBD0B6-6315-424C-9450-186D85E3E39D}" dt="2025-05-22T13:53:18.286" v="73"/>
          <ac:spMkLst>
            <pc:docMk/>
            <pc:sldMk cId="2540450963" sldId="279"/>
            <ac:spMk id="31" creationId="{47E79BC4-FBD9-6C3A-D2C5-7794C3826FF8}"/>
          </ac:spMkLst>
        </pc:spChg>
        <pc:spChg chg="mod">
          <ac:chgData name="Radka Čuříková" userId="6bf198d2af2751bf" providerId="LiveId" clId="{93CBD0B6-6315-424C-9450-186D85E3E39D}" dt="2025-05-22T13:53:50.517" v="117"/>
          <ac:spMkLst>
            <pc:docMk/>
            <pc:sldMk cId="2540450963" sldId="279"/>
            <ac:spMk id="38" creationId="{B8B70D40-9BBB-990A-14E9-52918B7FE1A7}"/>
          </ac:spMkLst>
        </pc:spChg>
        <pc:spChg chg="mod">
          <ac:chgData name="Radka Čuříková" userId="6bf198d2af2751bf" providerId="LiveId" clId="{93CBD0B6-6315-424C-9450-186D85E3E39D}" dt="2025-05-22T13:53:50.517" v="117"/>
          <ac:spMkLst>
            <pc:docMk/>
            <pc:sldMk cId="2540450963" sldId="279"/>
            <ac:spMk id="39" creationId="{DB9A971B-E0AD-7E1F-CAA8-727E0CCA6EF5}"/>
          </ac:spMkLst>
        </pc:spChg>
        <pc:grpChg chg="add mod">
          <ac:chgData name="Radka Čuříková" userId="6bf198d2af2751bf" providerId="LiveId" clId="{93CBD0B6-6315-424C-9450-186D85E3E39D}" dt="2025-05-22T13:54:40.328" v="133" actId="1076"/>
          <ac:grpSpMkLst>
            <pc:docMk/>
            <pc:sldMk cId="2540450963" sldId="279"/>
            <ac:grpSpMk id="8" creationId="{63AE4B7D-A903-8A6E-14A5-9871145C094F}"/>
          </ac:grpSpMkLst>
        </pc:grpChg>
        <pc:grpChg chg="mod">
          <ac:chgData name="Radka Čuříková" userId="6bf198d2af2751bf" providerId="LiveId" clId="{93CBD0B6-6315-424C-9450-186D85E3E39D}" dt="2025-05-22T13:53:46.401" v="116" actId="1076"/>
          <ac:grpSpMkLst>
            <pc:docMk/>
            <pc:sldMk cId="2540450963" sldId="279"/>
            <ac:grpSpMk id="19" creationId="{CF8EEED6-A928-8E0B-6C36-A44B69EA1519}"/>
          </ac:grpSpMkLst>
        </pc:grpChg>
        <pc:grpChg chg="mod">
          <ac:chgData name="Radka Čuříková" userId="6bf198d2af2751bf" providerId="LiveId" clId="{93CBD0B6-6315-424C-9450-186D85E3E39D}" dt="2025-05-22T13:54:10.002" v="128" actId="1076"/>
          <ac:grpSpMkLst>
            <pc:docMk/>
            <pc:sldMk cId="2540450963" sldId="279"/>
            <ac:grpSpMk id="23" creationId="{63ADB59E-52EC-4BB5-CE36-AE377CD74B30}"/>
          </ac:grpSpMkLst>
        </pc:grpChg>
        <pc:grpChg chg="add mod">
          <ac:chgData name="Radka Čuříková" userId="6bf198d2af2751bf" providerId="LiveId" clId="{93CBD0B6-6315-424C-9450-186D85E3E39D}" dt="2025-05-22T13:54:48.632" v="135" actId="1076"/>
          <ac:grpSpMkLst>
            <pc:docMk/>
            <pc:sldMk cId="2540450963" sldId="279"/>
            <ac:grpSpMk id="29" creationId="{D0A740BC-0CA1-8EAF-E2AF-3BC8259D1124}"/>
          </ac:grpSpMkLst>
        </pc:grpChg>
        <pc:grpChg chg="mod">
          <ac:chgData name="Radka Čuříková" userId="6bf198d2af2751bf" providerId="LiveId" clId="{93CBD0B6-6315-424C-9450-186D85E3E39D}" dt="2025-05-22T13:54:22.824" v="131" actId="1076"/>
          <ac:grpSpMkLst>
            <pc:docMk/>
            <pc:sldMk cId="2540450963" sldId="279"/>
            <ac:grpSpMk id="34" creationId="{F30B3031-A5C9-43B1-8246-E48C4DF6E684}"/>
          </ac:grpSpMkLst>
        </pc:grpChg>
        <pc:grpChg chg="add mod">
          <ac:chgData name="Radka Čuříková" userId="6bf198d2af2751bf" providerId="LiveId" clId="{93CBD0B6-6315-424C-9450-186D85E3E39D}" dt="2025-05-22T13:54:19.297" v="130" actId="1076"/>
          <ac:grpSpMkLst>
            <pc:docMk/>
            <pc:sldMk cId="2540450963" sldId="279"/>
            <ac:grpSpMk id="37" creationId="{93CB1B60-5578-ACB6-A2BC-DA4275DF9926}"/>
          </ac:grpSpMkLst>
        </pc:grpChg>
      </pc:sldChg>
      <pc:sldChg chg="addSp delSp modSp add mod">
        <pc:chgData name="Radka Čuříková" userId="6bf198d2af2751bf" providerId="LiveId" clId="{93CBD0B6-6315-424C-9450-186D85E3E39D}" dt="2025-05-22T19:47:05.838" v="359" actId="20577"/>
        <pc:sldMkLst>
          <pc:docMk/>
          <pc:sldMk cId="523944674" sldId="280"/>
        </pc:sldMkLst>
        <pc:spChg chg="mod">
          <ac:chgData name="Radka Čuříková" userId="6bf198d2af2751bf" providerId="LiveId" clId="{93CBD0B6-6315-424C-9450-186D85E3E39D}" dt="2025-05-22T19:41:34.646" v="285" actId="20577"/>
          <ac:spMkLst>
            <pc:docMk/>
            <pc:sldMk cId="523944674" sldId="280"/>
            <ac:spMk id="7" creationId="{12B1C56D-1B10-8939-C5E5-25F6C58099A1}"/>
          </ac:spMkLst>
        </pc:spChg>
        <pc:spChg chg="add mod">
          <ac:chgData name="Radka Čuříková" userId="6bf198d2af2751bf" providerId="LiveId" clId="{93CBD0B6-6315-424C-9450-186D85E3E39D}" dt="2025-05-22T19:47:05.838" v="359" actId="20577"/>
          <ac:spMkLst>
            <pc:docMk/>
            <pc:sldMk cId="523944674" sldId="280"/>
            <ac:spMk id="8" creationId="{E1A8EDE2-E1C0-2A64-24A5-40E086B9FC4A}"/>
          </ac:spMkLst>
        </pc:spChg>
      </pc:sldChg>
      <pc:sldChg chg="addSp delSp modSp add mod">
        <pc:chgData name="Radka Čuříková" userId="6bf198d2af2751bf" providerId="LiveId" clId="{93CBD0B6-6315-424C-9450-186D85E3E39D}" dt="2025-05-26T12:42:36.460" v="3892" actId="20577"/>
        <pc:sldMkLst>
          <pc:docMk/>
          <pc:sldMk cId="696856623" sldId="281"/>
        </pc:sldMkLst>
        <pc:spChg chg="add mod">
          <ac:chgData name="Radka Čuříková" userId="6bf198d2af2751bf" providerId="LiveId" clId="{93CBD0B6-6315-424C-9450-186D85E3E39D}" dt="2025-05-26T12:42:36.460" v="3892" actId="20577"/>
          <ac:spMkLst>
            <pc:docMk/>
            <pc:sldMk cId="696856623" sldId="281"/>
            <ac:spMk id="18" creationId="{8F0978D3-14E3-2677-4786-CD5053A1B720}"/>
          </ac:spMkLst>
        </pc:spChg>
        <pc:spChg chg="mod">
          <ac:chgData name="Radka Čuříková" userId="6bf198d2af2751bf" providerId="LiveId" clId="{93CBD0B6-6315-424C-9450-186D85E3E39D}" dt="2025-05-22T20:06:09.283" v="1475" actId="20577"/>
          <ac:spMkLst>
            <pc:docMk/>
            <pc:sldMk cId="696856623" sldId="281"/>
            <ac:spMk id="22" creationId="{992269E8-50E5-D642-12F1-B40920727FF9}"/>
          </ac:spMkLst>
        </pc:spChg>
        <pc:picChg chg="add mod modCrop">
          <ac:chgData name="Radka Čuříková" userId="6bf198d2af2751bf" providerId="LiveId" clId="{93CBD0B6-6315-424C-9450-186D85E3E39D}" dt="2025-05-26T10:09:03.625" v="2040" actId="14100"/>
          <ac:picMkLst>
            <pc:docMk/>
            <pc:sldMk cId="696856623" sldId="281"/>
            <ac:picMk id="7" creationId="{F4A2635B-0B33-19C3-CECA-DB4ADBBCD74C}"/>
          </ac:picMkLst>
        </pc:picChg>
      </pc:sldChg>
      <pc:sldChg chg="addSp delSp modSp add mod">
        <pc:chgData name="Radka Čuříková" userId="6bf198d2af2751bf" providerId="LiveId" clId="{93CBD0B6-6315-424C-9450-186D85E3E39D}" dt="2025-05-26T10:13:00.062" v="2149" actId="1076"/>
        <pc:sldMkLst>
          <pc:docMk/>
          <pc:sldMk cId="2158016074" sldId="282"/>
        </pc:sldMkLst>
        <pc:spChg chg="add mod">
          <ac:chgData name="Radka Čuříková" userId="6bf198d2af2751bf" providerId="LiveId" clId="{93CBD0B6-6315-424C-9450-186D85E3E39D}" dt="2025-05-22T20:25:28.282" v="1822"/>
          <ac:spMkLst>
            <pc:docMk/>
            <pc:sldMk cId="2158016074" sldId="282"/>
            <ac:spMk id="7" creationId="{F66820A5-CEDE-3DAD-F149-EE1911681B5B}"/>
          </ac:spMkLst>
        </pc:spChg>
        <pc:picChg chg="add mod modCrop">
          <ac:chgData name="Radka Čuříková" userId="6bf198d2af2751bf" providerId="LiveId" clId="{93CBD0B6-6315-424C-9450-186D85E3E39D}" dt="2025-05-26T10:13:00.062" v="2149" actId="1076"/>
          <ac:picMkLst>
            <pc:docMk/>
            <pc:sldMk cId="2158016074" sldId="282"/>
            <ac:picMk id="21" creationId="{B5250785-CDC1-620E-C835-365F86F6B48A}"/>
          </ac:picMkLst>
        </pc:picChg>
      </pc:sldChg>
      <pc:sldChg chg="addSp delSp modSp add mod">
        <pc:chgData name="Radka Čuříková" userId="6bf198d2af2751bf" providerId="LiveId" clId="{93CBD0B6-6315-424C-9450-186D85E3E39D}" dt="2025-05-26T12:45:56.238" v="3901" actId="1076"/>
        <pc:sldMkLst>
          <pc:docMk/>
          <pc:sldMk cId="645032966" sldId="283"/>
        </pc:sldMkLst>
        <pc:spChg chg="mod">
          <ac:chgData name="Radka Čuříková" userId="6bf198d2af2751bf" providerId="LiveId" clId="{93CBD0B6-6315-424C-9450-186D85E3E39D}" dt="2025-05-26T12:18:18.202" v="3295"/>
          <ac:spMkLst>
            <pc:docMk/>
            <pc:sldMk cId="645032966" sldId="283"/>
            <ac:spMk id="7" creationId="{EF208E10-C300-1CB2-388B-8A8F56A95EB2}"/>
          </ac:spMkLst>
        </pc:spChg>
        <pc:spChg chg="mod">
          <ac:chgData name="Radka Čuříková" userId="6bf198d2af2751bf" providerId="LiveId" clId="{93CBD0B6-6315-424C-9450-186D85E3E39D}" dt="2025-05-26T12:43:23.977" v="3898" actId="1037"/>
          <ac:spMkLst>
            <pc:docMk/>
            <pc:sldMk cId="645032966" sldId="283"/>
            <ac:spMk id="8" creationId="{8DE1A5BE-7B13-15CA-7A63-EAC3B8366F2F}"/>
          </ac:spMkLst>
        </pc:spChg>
        <pc:spChg chg="mod">
          <ac:chgData name="Radka Čuříková" userId="6bf198d2af2751bf" providerId="LiveId" clId="{93CBD0B6-6315-424C-9450-186D85E3E39D}" dt="2025-05-26T12:18:18.202" v="3295"/>
          <ac:spMkLst>
            <pc:docMk/>
            <pc:sldMk cId="645032966" sldId="283"/>
            <ac:spMk id="18" creationId="{90346F8A-6DB3-19C5-CC54-FC02162D4CF5}"/>
          </ac:spMkLst>
        </pc:spChg>
        <pc:spChg chg="mod">
          <ac:chgData name="Radka Čuříková" userId="6bf198d2af2751bf" providerId="LiveId" clId="{93CBD0B6-6315-424C-9450-186D85E3E39D}" dt="2025-05-26T12:18:22.932" v="3297"/>
          <ac:spMkLst>
            <pc:docMk/>
            <pc:sldMk cId="645032966" sldId="283"/>
            <ac:spMk id="21" creationId="{4148BACD-0998-36E1-BA60-A455AFFDC700}"/>
          </ac:spMkLst>
        </pc:spChg>
        <pc:spChg chg="mod">
          <ac:chgData name="Radka Čuříková" userId="6bf198d2af2751bf" providerId="LiveId" clId="{93CBD0B6-6315-424C-9450-186D85E3E39D}" dt="2025-05-26T12:18:22.932" v="3297"/>
          <ac:spMkLst>
            <pc:docMk/>
            <pc:sldMk cId="645032966" sldId="283"/>
            <ac:spMk id="22" creationId="{EC7874A7-DC79-AE6A-F4D2-ACE5DB138EA6}"/>
          </ac:spMkLst>
        </pc:spChg>
        <pc:spChg chg="mod">
          <ac:chgData name="Radka Čuříková" userId="6bf198d2af2751bf" providerId="LiveId" clId="{93CBD0B6-6315-424C-9450-186D85E3E39D}" dt="2025-05-26T12:18:44.535" v="3301"/>
          <ac:spMkLst>
            <pc:docMk/>
            <pc:sldMk cId="645032966" sldId="283"/>
            <ac:spMk id="32" creationId="{45F3C3AC-3BD4-D5FE-7BCF-D35BD35DE9C6}"/>
          </ac:spMkLst>
        </pc:spChg>
        <pc:spChg chg="mod">
          <ac:chgData name="Radka Čuříková" userId="6bf198d2af2751bf" providerId="LiveId" clId="{93CBD0B6-6315-424C-9450-186D85E3E39D}" dt="2025-05-26T12:18:44.535" v="3301"/>
          <ac:spMkLst>
            <pc:docMk/>
            <pc:sldMk cId="645032966" sldId="283"/>
            <ac:spMk id="34" creationId="{77466654-A9A7-B4D5-AB58-64E9A3A4C7FC}"/>
          </ac:spMkLst>
        </pc:spChg>
        <pc:grpChg chg="add mod">
          <ac:chgData name="Radka Čuříková" userId="6bf198d2af2751bf" providerId="LiveId" clId="{93CBD0B6-6315-424C-9450-186D85E3E39D}" dt="2025-05-26T12:45:48.534" v="3899" actId="1076"/>
          <ac:grpSpMkLst>
            <pc:docMk/>
            <pc:sldMk cId="645032966" sldId="283"/>
            <ac:grpSpMk id="5" creationId="{2897F995-2686-18A0-A763-2C70E362D861}"/>
          </ac:grpSpMkLst>
        </pc:grpChg>
        <pc:grpChg chg="add mod">
          <ac:chgData name="Radka Čuříková" userId="6bf198d2af2751bf" providerId="LiveId" clId="{93CBD0B6-6315-424C-9450-186D85E3E39D}" dt="2025-05-26T12:45:51.894" v="3900" actId="1076"/>
          <ac:grpSpMkLst>
            <pc:docMk/>
            <pc:sldMk cId="645032966" sldId="283"/>
            <ac:grpSpMk id="19" creationId="{C809A895-3C78-6BB7-A58A-F698168E8067}"/>
          </ac:grpSpMkLst>
        </pc:grpChg>
        <pc:grpChg chg="del mod">
          <ac:chgData name="Radka Čuříková" userId="6bf198d2af2751bf" providerId="LiveId" clId="{93CBD0B6-6315-424C-9450-186D85E3E39D}" dt="2025-05-26T12:21:21.040" v="3324" actId="478"/>
          <ac:grpSpMkLst>
            <pc:docMk/>
            <pc:sldMk cId="645032966" sldId="283"/>
            <ac:grpSpMk id="20" creationId="{53378E14-3A6F-6267-3862-BAB4ED5F4872}"/>
          </ac:grpSpMkLst>
        </pc:grpChg>
        <pc:grpChg chg="add mod">
          <ac:chgData name="Radka Čuříková" userId="6bf198d2af2751bf" providerId="LiveId" clId="{93CBD0B6-6315-424C-9450-186D85E3E39D}" dt="2025-05-26T12:45:56.238" v="3901" actId="1076"/>
          <ac:grpSpMkLst>
            <pc:docMk/>
            <pc:sldMk cId="645032966" sldId="283"/>
            <ac:grpSpMk id="24" creationId="{153563BF-9100-0314-585B-959F80F5B8EB}"/>
          </ac:grpSpMkLst>
        </pc:grpChg>
        <pc:grpChg chg="del">
          <ac:chgData name="Radka Čuříková" userId="6bf198d2af2751bf" providerId="LiveId" clId="{93CBD0B6-6315-424C-9450-186D85E3E39D}" dt="2025-05-26T12:18:12.250" v="3293" actId="478"/>
          <ac:grpSpMkLst>
            <pc:docMk/>
            <pc:sldMk cId="645032966" sldId="283"/>
            <ac:grpSpMk id="29" creationId="{9C2D42DE-5323-0B08-542F-84F5531FD8DA}"/>
          </ac:grpSpMkLst>
        </pc:grpChg>
        <pc:grpChg chg="del">
          <ac:chgData name="Radka Čuříková" userId="6bf198d2af2751bf" providerId="LiveId" clId="{93CBD0B6-6315-424C-9450-186D85E3E39D}" dt="2025-05-26T12:18:13.996" v="3294" actId="478"/>
          <ac:grpSpMkLst>
            <pc:docMk/>
            <pc:sldMk cId="645032966" sldId="283"/>
            <ac:grpSpMk id="35" creationId="{169D4493-0577-7319-90CC-F4319A4B573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3F99-47B4-4A07-AB9F-ADA9467E62A4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F8E4-2160-4D55-AFBF-0C172E213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6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F8E4-2160-4D55-AFBF-0C172E213F6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4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1">
            <a:extLst>
              <a:ext uri="{FF2B5EF4-FFF2-40B4-BE49-F238E27FC236}">
                <a16:creationId xmlns:a16="http://schemas.microsoft.com/office/drawing/2014/main" id="{9B5A6C83-69EB-92F7-1BD8-91D559DA85B6}"/>
              </a:ext>
            </a:extLst>
          </p:cNvPr>
          <p:cNvGrpSpPr/>
          <p:nvPr/>
        </p:nvGrpSpPr>
        <p:grpSpPr>
          <a:xfrm>
            <a:off x="0" y="6330215"/>
            <a:ext cx="6845568" cy="2307755"/>
            <a:chOff x="0" y="0"/>
            <a:chExt cx="7487197" cy="2524059"/>
          </a:xfrm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ADD559-E639-38DE-4463-42EC00C53A51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B04C67E6-91D3-996D-1958-5F2B6765B8D8}"/>
              </a:ext>
            </a:extLst>
          </p:cNvPr>
          <p:cNvGrpSpPr/>
          <p:nvPr/>
        </p:nvGrpSpPr>
        <p:grpSpPr>
          <a:xfrm>
            <a:off x="0" y="3314700"/>
            <a:ext cx="6845568" cy="2307755"/>
            <a:chOff x="0" y="0"/>
            <a:chExt cx="7487197" cy="2524059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751B376-2EB0-D2C9-6381-540E19B297F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Freeform 2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609600" y="1409700"/>
            <a:ext cx="3240342" cy="0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dirty="0"/>
          </a:p>
        </p:txBody>
      </p:sp>
      <p:sp>
        <p:nvSpPr>
          <p:cNvPr id="7" name="Freeform 7"/>
          <p:cNvSpPr/>
          <p:nvPr/>
        </p:nvSpPr>
        <p:spPr>
          <a:xfrm>
            <a:off x="1053534" y="1084071"/>
            <a:ext cx="2387238" cy="618693"/>
          </a:xfrm>
          <a:custGeom>
            <a:avLst/>
            <a:gdLst/>
            <a:ahLst/>
            <a:cxnLst/>
            <a:rect l="l" t="t" r="r" b="b"/>
            <a:pathLst>
              <a:path w="2387238" h="618693">
                <a:moveTo>
                  <a:pt x="0" y="0"/>
                </a:moveTo>
                <a:lnTo>
                  <a:pt x="2387238" y="0"/>
                </a:lnTo>
                <a:lnTo>
                  <a:pt x="2387238" y="618692"/>
                </a:lnTo>
                <a:lnTo>
                  <a:pt x="0" y="618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722376" y="3695700"/>
            <a:ext cx="5400816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endParaRPr lang="cs-CZ" sz="5199" dirty="0">
              <a:solidFill>
                <a:srgbClr val="1E3048"/>
              </a:solidFill>
              <a:latin typeface="Montserrat Classic"/>
            </a:endParaRPr>
          </a:p>
          <a:p>
            <a:pPr algn="ctr">
              <a:lnSpc>
                <a:spcPts val="5199"/>
              </a:lnSpc>
            </a:pPr>
            <a:r>
              <a:rPr lang="cs-CZ" sz="5199" dirty="0">
                <a:solidFill>
                  <a:srgbClr val="1E3048"/>
                </a:solidFill>
                <a:latin typeface="Montserrat Classic"/>
              </a:rPr>
              <a:t>Členská schůze</a:t>
            </a:r>
          </a:p>
          <a:p>
            <a:pPr algn="ctr">
              <a:lnSpc>
                <a:spcPts val="5199"/>
              </a:lnSpc>
            </a:pPr>
            <a:r>
              <a:rPr lang="cs-CZ" sz="5199" dirty="0">
                <a:solidFill>
                  <a:srgbClr val="1E3048"/>
                </a:solidFill>
                <a:latin typeface="Montserrat Classic"/>
              </a:rPr>
              <a:t> </a:t>
            </a:r>
          </a:p>
          <a:p>
            <a:pPr algn="ctr">
              <a:lnSpc>
                <a:spcPts val="5199"/>
              </a:lnSpc>
            </a:pPr>
            <a:r>
              <a:rPr lang="cs-CZ" sz="5199" dirty="0">
                <a:solidFill>
                  <a:srgbClr val="1E3048"/>
                </a:solidFill>
                <a:latin typeface="Montserrat Classic"/>
              </a:rPr>
              <a:t>26. 5. 2026</a:t>
            </a:r>
            <a:endParaRPr lang="en-US" sz="5199" dirty="0">
              <a:solidFill>
                <a:srgbClr val="1E3048"/>
              </a:solidFill>
              <a:latin typeface="Montserrat Classic"/>
            </a:endParaRPr>
          </a:p>
          <a:p>
            <a:pPr>
              <a:lnSpc>
                <a:spcPts val="5199"/>
              </a:lnSpc>
            </a:pPr>
            <a:endParaRPr lang="en-US" sz="5199" dirty="0">
              <a:solidFill>
                <a:srgbClr val="1E3048"/>
              </a:solidFill>
              <a:latin typeface="Montserrat Classic"/>
            </a:endParaRPr>
          </a:p>
        </p:txBody>
      </p:sp>
      <p:pic>
        <p:nvPicPr>
          <p:cNvPr id="23" name="Obrázek 22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535B9DC9-EA66-5866-F4A8-9EC8E686A0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71" y="436880"/>
            <a:ext cx="5050018" cy="217006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5B914AC6-3235-2D4F-FC3E-913589326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1924050"/>
            <a:ext cx="7637890" cy="6438900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CB657C23-63AD-48B7-D97C-F7D56985EFCE}"/>
              </a:ext>
            </a:extLst>
          </p:cNvPr>
          <p:cNvSpPr txBox="1"/>
          <p:nvPr/>
        </p:nvSpPr>
        <p:spPr>
          <a:xfrm>
            <a:off x="1981200" y="6743700"/>
            <a:ext cx="954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sál Hasičské zbrojnice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Klínec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2891AF-B167-9F7A-3EF5-60B7F7842E70}"/>
              </a:ext>
            </a:extLst>
          </p:cNvPr>
          <p:cNvSpPr txBox="1"/>
          <p:nvPr/>
        </p:nvSpPr>
        <p:spPr>
          <a:xfrm>
            <a:off x="8686800" y="4687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0D4EFED6-0ED2-CF3F-4116-9E3CDE3A975E}"/>
              </a:ext>
            </a:extLst>
          </p:cNvPr>
          <p:cNvGrpSpPr/>
          <p:nvPr/>
        </p:nvGrpSpPr>
        <p:grpSpPr>
          <a:xfrm>
            <a:off x="13258800" y="3634414"/>
            <a:ext cx="5793883" cy="1284027"/>
            <a:chOff x="0" y="0"/>
            <a:chExt cx="7487197" cy="2524059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1073DAC9-C439-DB54-D5AC-AECEB5C94E29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OPZ+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57205AF-1E24-53FC-A818-BD0D8F876860}"/>
              </a:ext>
            </a:extLst>
          </p:cNvPr>
          <p:cNvSpPr txBox="1"/>
          <p:nvPr/>
        </p:nvSpPr>
        <p:spPr>
          <a:xfrm>
            <a:off x="916977" y="4457700"/>
            <a:ext cx="1203702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latin typeface="Montserrat" panose="00000500000000000000" pitchFamily="2" charset="-18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Příjemce MAS Hřebeny, z. s. spolu s partnery organizací Magdaléna, o.p.s. a městem Mníšek pod Brdy na svém území realizují projekt s názvem „Podpora komunitně vedeného místního rozvoje v regionu MAS Hřebeny“. </a:t>
            </a:r>
          </a:p>
          <a:p>
            <a:endParaRPr lang="cs-CZ" sz="2000" dirty="0">
              <a:latin typeface="Montserrat" panose="00000500000000000000" pitchFamily="2" charset="-18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Do dnešního dne byly předloženy 4 žádosti o platbu a 4 zprávy o realizaci na Řídící orgán MPSV. Sledované období je půlroční. Tři byly schváleny, 4. </a:t>
            </a:r>
            <a:r>
              <a:rPr lang="cs-CZ" sz="2000" dirty="0" err="1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ŽoP</a:t>
            </a: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 a </a:t>
            </a:r>
            <a:r>
              <a:rPr lang="cs-CZ" sz="2000" dirty="0" err="1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ZoR</a:t>
            </a: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 nyní v procesu kontroly od poskytovatele.</a:t>
            </a:r>
          </a:p>
          <a:p>
            <a:endParaRPr lang="cs-CZ" sz="2000" dirty="0">
              <a:latin typeface="Montserrat" panose="00000500000000000000" pitchFamily="2" charset="-18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O</a:t>
            </a:r>
            <a:r>
              <a:rPr lang="pl-PL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d počátku projektu do dnešního dne podpořeno</a:t>
            </a: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77 dětí a dospívajících (Volnočas + včasná intervence)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713 dětí v kontaktu se službami na akcích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65 rodičů a pedagogů na přednáškách/seminářích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209 seniorů (volnočasové aktivity a koordinovaná podpora)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59 osob ohrožených sociálním vyloučením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369 rodičů získalo podporu umístěním dítěte na tábor</a:t>
            </a:r>
            <a:endParaRPr lang="cs-CZ" kern="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grpSp>
        <p:nvGrpSpPr>
          <p:cNvPr id="20" name="Group 28">
            <a:extLst>
              <a:ext uri="{FF2B5EF4-FFF2-40B4-BE49-F238E27FC236}">
                <a16:creationId xmlns:a16="http://schemas.microsoft.com/office/drawing/2014/main" id="{E3E235F2-51C8-7615-78A0-1BC28E00C9B5}"/>
              </a:ext>
            </a:extLst>
          </p:cNvPr>
          <p:cNvGrpSpPr/>
          <p:nvPr/>
        </p:nvGrpSpPr>
        <p:grpSpPr>
          <a:xfrm rot="16200000">
            <a:off x="359174" y="4940798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2477127-43FA-A8D4-1422-24461B8624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9BC31340-6ED7-15FE-65D8-3A56586CA9C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383B26B1-5C8E-8C97-A6F4-1CB1BB4F72DD}"/>
              </a:ext>
            </a:extLst>
          </p:cNvPr>
          <p:cNvSpPr/>
          <p:nvPr/>
        </p:nvSpPr>
        <p:spPr>
          <a:xfrm rot="5400000">
            <a:off x="13883064" y="9018314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6C0525C-3A85-B228-5703-513F000A7750}"/>
              </a:ext>
            </a:extLst>
          </p:cNvPr>
          <p:cNvGrpSpPr/>
          <p:nvPr/>
        </p:nvGrpSpPr>
        <p:grpSpPr>
          <a:xfrm rot="16200000">
            <a:off x="359174" y="6270302"/>
            <a:ext cx="405403" cy="405403"/>
            <a:chOff x="0" y="0"/>
            <a:chExt cx="812800" cy="812800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435FF2F3-B55C-0E54-F9B2-1BB9736550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4BD8EB86-1CAA-5E2C-A2B4-65EABD528369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FA964732-1A8A-67AD-49EE-9FA6B7E47F73}"/>
              </a:ext>
            </a:extLst>
          </p:cNvPr>
          <p:cNvGrpSpPr/>
          <p:nvPr/>
        </p:nvGrpSpPr>
        <p:grpSpPr>
          <a:xfrm rot="16200000">
            <a:off x="364375" y="7397103"/>
            <a:ext cx="405403" cy="405403"/>
            <a:chOff x="0" y="0"/>
            <a:chExt cx="812800" cy="812800"/>
          </a:xfrm>
        </p:grpSpPr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917D2BC6-328A-2D0E-B8B4-5494D7D89B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C267B47E-99DF-613E-46BE-B8AD0121535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5812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BE7C4-7979-E261-DAC2-754DBA05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3538A9AC-48C5-1ACE-1B9C-4AC6FF413919}"/>
              </a:ext>
            </a:extLst>
          </p:cNvPr>
          <p:cNvGrpSpPr/>
          <p:nvPr/>
        </p:nvGrpSpPr>
        <p:grpSpPr>
          <a:xfrm>
            <a:off x="13258800" y="3634414"/>
            <a:ext cx="5793883" cy="1284027"/>
            <a:chOff x="0" y="0"/>
            <a:chExt cx="7487197" cy="2524059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D44BBD6C-FE97-8FB6-3634-EE960C1A2D06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0AAF3F65-D3A3-42DA-1DDE-F4AE15A1B696}"/>
              </a:ext>
            </a:extLst>
          </p:cNvPr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5A82497-D25B-0600-27FF-F60D9859C45D}"/>
              </a:ext>
            </a:extLst>
          </p:cNvPr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9A99519-FAA2-0F9C-C9D6-188F62AFCBA0}"/>
              </a:ext>
            </a:extLst>
          </p:cNvPr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99887F0-25B3-30F0-A6FB-F55D5401007D}"/>
              </a:ext>
            </a:extLst>
          </p:cNvPr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247B2A0A-5735-6303-8142-4CE00B61A1AB}"/>
              </a:ext>
            </a:extLst>
          </p:cNvPr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F0ADEC3-6BF8-F612-049A-156AB68460F4}"/>
                </a:ext>
              </a:extLst>
            </p:cNvPr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A02A9F2-7051-969D-49D1-FC676120AF7E}"/>
              </a:ext>
            </a:extLst>
          </p:cNvPr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5930E36-02A5-5232-9696-63D92F46F40B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ADC5ED4-AF74-9E81-84C9-32BCB59F1933}"/>
              </a:ext>
            </a:extLst>
          </p:cNvPr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8119052-33A2-3297-D15B-215C82C8DFFF}"/>
                </a:ext>
              </a:extLst>
            </p:cNvPr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7B4D228-0DAA-DAE4-4A00-494F75AAA6EC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D7CD9C9-62DD-D55C-A118-F69C94121C7F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1FADD8E7-5EF2-2629-3899-B9B13BE626BA}"/>
              </a:ext>
            </a:extLst>
          </p:cNvPr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EF0CB57-1F88-AE4E-B22F-DA0AFCBC602D}"/>
              </a:ext>
            </a:extLst>
          </p:cNvPr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OPZ+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D9C4EA77-F1E8-364B-38B3-C3E41C2C76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DE1A5BE-7B13-15CA-7A63-EAC3B8366F2F}"/>
              </a:ext>
            </a:extLst>
          </p:cNvPr>
          <p:cNvSpPr txBox="1"/>
          <p:nvPr/>
        </p:nvSpPr>
        <p:spPr>
          <a:xfrm>
            <a:off x="990600" y="4229100"/>
            <a:ext cx="119509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Komunitn</a:t>
            </a: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í tábory: b</a:t>
            </a: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ěhem letních prázdnin 2024 proběhly komunitní venkovské tábory u 9 provozovatelů. </a:t>
            </a: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 současné chvíli vyhlášena výzva na podávání přihlášek na tábory pro rok 2025.</a:t>
            </a:r>
          </a:p>
          <a:p>
            <a:endParaRPr lang="cs-CZ" sz="20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Komunitní akce: výzva vyhlášena na začátku roku 2025, přihlášeno 12 zájemců (11 úspěšných + 1 vyřazený). Zrealizované akce: Sedmikvítek (Májová slavnost), Bratřínov (oslavy), Montessori (den rodin).</a:t>
            </a:r>
            <a:endParaRPr lang="cs-CZ" sz="18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endParaRPr lang="cs-CZ" sz="2000" dirty="0">
              <a:latin typeface="Montserrat" panose="00000500000000000000" pitchFamily="2" charset="-18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Mongolian Baiti" panose="03000500000000000000" pitchFamily="66" charset="0"/>
              </a:rPr>
              <a:t>Po společné domluvě byl v květnu 2025 mezi příjemcem a jednotlivými partnery podepsán Dodatek, týkající se úpravy zajišťování KA a Komunitní a Terénní sociální pracovník bude zaměstnancem MAS. Změny jsou platné od května 2025.</a:t>
            </a: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EAFD8D51-21FC-0AE6-E11D-C094CAAEF950}"/>
              </a:ext>
            </a:extLst>
          </p:cNvPr>
          <p:cNvSpPr/>
          <p:nvPr/>
        </p:nvSpPr>
        <p:spPr>
          <a:xfrm rot="5400000">
            <a:off x="13883064" y="9018314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2897F995-2686-18A0-A763-2C70E362D861}"/>
              </a:ext>
            </a:extLst>
          </p:cNvPr>
          <p:cNvGrpSpPr/>
          <p:nvPr/>
        </p:nvGrpSpPr>
        <p:grpSpPr>
          <a:xfrm rot="16200000">
            <a:off x="470604" y="4515532"/>
            <a:ext cx="405403" cy="405403"/>
            <a:chOff x="0" y="0"/>
            <a:chExt cx="812800" cy="812800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EF208E10-C300-1CB2-388B-8A8F56A95E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90346F8A-6DB3-19C5-CC54-FC02162D4CF5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C809A895-3C78-6BB7-A58A-F698168E8067}"/>
              </a:ext>
            </a:extLst>
          </p:cNvPr>
          <p:cNvGrpSpPr/>
          <p:nvPr/>
        </p:nvGrpSpPr>
        <p:grpSpPr>
          <a:xfrm rot="16200000">
            <a:off x="451600" y="5779938"/>
            <a:ext cx="405403" cy="405403"/>
            <a:chOff x="0" y="0"/>
            <a:chExt cx="812800" cy="812800"/>
          </a:xfrm>
        </p:grpSpPr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4148BACD-0998-36E1-BA60-A455AFFDC7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EC7874A7-DC79-AE6A-F4D2-ACE5DB138EA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153563BF-9100-0314-585B-959F80F5B8EB}"/>
              </a:ext>
            </a:extLst>
          </p:cNvPr>
          <p:cNvGrpSpPr/>
          <p:nvPr/>
        </p:nvGrpSpPr>
        <p:grpSpPr>
          <a:xfrm rot="16200000">
            <a:off x="470603" y="7080735"/>
            <a:ext cx="405403" cy="405403"/>
            <a:chOff x="0" y="0"/>
            <a:chExt cx="812800" cy="812800"/>
          </a:xfrm>
        </p:grpSpPr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45F3C3AC-3BD4-D5FE-7BCF-D35BD35DE9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77466654-A9A7-B4D5-AB58-64E9A3A4C7F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03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OPTP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1798188" y="4385387"/>
            <a:ext cx="9669566" cy="439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kern="0" dirty="0">
                <a:latin typeface="Montserrat" panose="00000500000000000000" pitchFamily="2" charset="-18"/>
                <a:ea typeface="Aptos" panose="020B0004020202020204" pitchFamily="34" charset="0"/>
              </a:rPr>
              <a:t>Projekt na financování osobních nákladů na zaměstnance a nákladů na kancelář 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kern="0" dirty="0">
                <a:latin typeface="Montserrat" panose="00000500000000000000" pitchFamily="2" charset="-18"/>
                <a:ea typeface="Aptos" panose="020B0004020202020204" pitchFamily="34" charset="0"/>
              </a:rPr>
              <a:t>Ke dni 30.9.2024 byl ukončen první projekt OPTP </a:t>
            </a:r>
            <a:r>
              <a:rPr lang="cs-CZ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 názvem </a:t>
            </a:r>
            <a:r>
              <a:rPr lang="cs-CZ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„MAS - MAS Hřebeny, z. s. – 1“ – celkem obdrženo </a:t>
            </a:r>
            <a:r>
              <a:rPr lang="cs-CZ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2 539 503,60 Kč.</a:t>
            </a:r>
            <a:endParaRPr lang="cs-CZ" sz="18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 průběhu srpna 2024 byla podána a následně schválena žádost na navazující projekt „MAS - MAS Hřebeny, z. s. – 2“ v celkové výši 3 307 276,80 Kč (s ukončením k 30.9.2026).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cs-CZ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Nyní běží 2. sledované období (2-5/2025), celkem je 6 sledovaných období. První </a:t>
            </a:r>
            <a:r>
              <a:rPr lang="cs-CZ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ŽoP</a:t>
            </a:r>
            <a:r>
              <a:rPr lang="cs-CZ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je již schválená (ve výši 562 237,80 Kč), další se bude podávat na konci června 2025. </a:t>
            </a:r>
            <a:endParaRPr lang="cs-CZ" sz="18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E91A4AAB-0212-44BB-5031-88CFEC3A9F8F}"/>
              </a:ext>
            </a:extLst>
          </p:cNvPr>
          <p:cNvGrpSpPr/>
          <p:nvPr/>
        </p:nvGrpSpPr>
        <p:grpSpPr>
          <a:xfrm rot="16200000">
            <a:off x="1080326" y="4307575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AEEF313-89C8-5761-CF64-08EFBC8427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4F7C60-575E-EF33-87B3-8BBE774F17A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72312D30-6DC5-96FB-EBB9-86456F8FF14D}"/>
              </a:ext>
            </a:extLst>
          </p:cNvPr>
          <p:cNvGrpSpPr/>
          <p:nvPr/>
        </p:nvGrpSpPr>
        <p:grpSpPr>
          <a:xfrm rot="16200000">
            <a:off x="1094266" y="5059525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FBBA690-58E7-C8E4-331A-C3900B1C2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C65E57B0-8ACA-4BEB-917F-2D61116F6F5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CC77E175-5B76-E47E-7DC6-E2560FC1855E}"/>
              </a:ext>
            </a:extLst>
          </p:cNvPr>
          <p:cNvGrpSpPr/>
          <p:nvPr/>
        </p:nvGrpSpPr>
        <p:grpSpPr>
          <a:xfrm rot="16200000">
            <a:off x="1075262" y="5938659"/>
            <a:ext cx="405403" cy="405403"/>
            <a:chOff x="0" y="0"/>
            <a:chExt cx="812800" cy="812800"/>
          </a:xfrm>
        </p:grpSpPr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F8539FB1-104D-57FB-8ACA-E68E3B0B2D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2600DBE7-6D17-75C7-7D83-7FAF024D19F2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AA32F47E-2B35-0FBF-8A8E-D4C7782D03FA}"/>
              </a:ext>
            </a:extLst>
          </p:cNvPr>
          <p:cNvGrpSpPr/>
          <p:nvPr/>
        </p:nvGrpSpPr>
        <p:grpSpPr>
          <a:xfrm rot="16200000">
            <a:off x="1075262" y="7290096"/>
            <a:ext cx="405403" cy="405403"/>
            <a:chOff x="0" y="0"/>
            <a:chExt cx="812800" cy="812800"/>
          </a:xfrm>
        </p:grpSpPr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743C461F-00D2-C54F-CD52-75D21BEDB6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B5C15C5E-6AC7-2532-7911-933E5411A25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418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305264" y="2002652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953493" y="2171700"/>
            <a:ext cx="6845568" cy="1802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Nová zelená úsporám Light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1676400" y="5009452"/>
            <a:ext cx="96695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Program zaměřující se na renovace menšího rozsahu - cílem je snížení výdajů za energie. Původně jen nízkopříjmové domácnosti, nyní skoro všechny.</a:t>
            </a:r>
          </a:p>
          <a:p>
            <a:endParaRPr lang="cs-CZ" sz="20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 současné chvíli máme 71 zcela ukončených žádostí z celkových 85 podaných, v součtu je čerpaná částka všech žádostí 10 763 443 Kč. </a:t>
            </a:r>
          </a:p>
          <a:p>
            <a:endParaRPr lang="cs-CZ" sz="2000" kern="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 červnu 2024 a následně v září 2024 byly upraveny Závazné pokyny pro žadatele (během první odstávky došlo v rámci podmínek k úpravě výpočtu výše podpory u výměny oken a dveří a u opatření na ohřev vody) a od Státního fondu životního prostředí (SFŽP) jsme přijali k této agendě také bývalé tzv. „Kotlíkové dotace“, tedy opatření na výměnu zdrojů tepla.</a:t>
            </a:r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E91A4AAB-0212-44BB-5031-88CFEC3A9F8F}"/>
              </a:ext>
            </a:extLst>
          </p:cNvPr>
          <p:cNvGrpSpPr/>
          <p:nvPr/>
        </p:nvGrpSpPr>
        <p:grpSpPr>
          <a:xfrm rot="16200000">
            <a:off x="963463" y="5113834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AEEF313-89C8-5761-CF64-08EFBC8427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4F7C60-575E-EF33-87B3-8BBE774F17A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72312D30-6DC5-96FB-EBB9-86456F8FF14D}"/>
              </a:ext>
            </a:extLst>
          </p:cNvPr>
          <p:cNvGrpSpPr/>
          <p:nvPr/>
        </p:nvGrpSpPr>
        <p:grpSpPr>
          <a:xfrm rot="16200000">
            <a:off x="956941" y="5971700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FBBA690-58E7-C8E4-331A-C3900B1C2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C65E57B0-8ACA-4BEB-917F-2D61116F6F5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55CAB8A0-39A1-AF28-99E9-4E019A6C3D38}"/>
              </a:ext>
            </a:extLst>
          </p:cNvPr>
          <p:cNvGrpSpPr/>
          <p:nvPr/>
        </p:nvGrpSpPr>
        <p:grpSpPr>
          <a:xfrm rot="16200000">
            <a:off x="963463" y="6812106"/>
            <a:ext cx="405403" cy="405403"/>
            <a:chOff x="0" y="0"/>
            <a:chExt cx="812800" cy="812800"/>
          </a:xfrm>
        </p:grpSpPr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07B1C36D-B951-4CC2-9EB2-0C905A9A4B9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8BBFF492-3536-01E7-3250-43479CB1D99A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920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031112" y="1881510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38130" y="1875000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SZP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1676400" y="5009452"/>
            <a:ext cx="9961730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V létě 2024 byla </a:t>
            </a: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vyhlášená Výzva č. 1 k předkládání Žádostí o podporu v rámci intervence 52.77 LEADER v souladu s Programovým rámcem SP SZP.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buNone/>
            </a:pPr>
            <a:r>
              <a:rPr lang="cs-CZ" sz="2000" u="sng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Seznam vyhlášených </a:t>
            </a:r>
            <a:r>
              <a:rPr lang="cs-CZ" sz="2000" u="sng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Fichí</a:t>
            </a:r>
            <a:r>
              <a:rPr lang="cs-CZ" sz="2000" u="sng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a jejich alokace:</a:t>
            </a:r>
          </a:p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0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Fiche</a:t>
            </a: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č. 4 Podnikání malých a středních podniků 2 167 300 Kč</a:t>
            </a:r>
          </a:p>
          <a:p>
            <a:pPr lvl="0" algn="just">
              <a:spcAft>
                <a:spcPts val="800"/>
              </a:spcAft>
            </a:pPr>
            <a:r>
              <a:rPr lang="cs-CZ" sz="20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Fiche</a:t>
            </a: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č. 5 Základní služby a obnova obcí 3 680 000 Kč</a:t>
            </a:r>
          </a:p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0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Fiche</a:t>
            </a: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č. 6 Neproduktivní infrastruktura v krajině 1 300 000 Kč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</a:rPr>
              <a:t>Celkem v této výzvě uspělo 7 projektů z </a:t>
            </a:r>
            <a:r>
              <a:rPr lang="cs-CZ" sz="2000" dirty="0" err="1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</a:rPr>
              <a:t>Mníšecka</a:t>
            </a:r>
            <a:r>
              <a:rPr lang="cs-CZ" sz="200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</a:rPr>
              <a:t>, které byly vybrané Výběrovou komisí a následně schválený Výborem MAS Hřebeny, </a:t>
            </a:r>
            <a:r>
              <a:rPr lang="cs-CZ" sz="2000" dirty="0" err="1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</a:rPr>
              <a:t>z.s</a:t>
            </a:r>
            <a:r>
              <a:rPr lang="cs-CZ" sz="200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</a:rPr>
              <a:t> Projekty nyní prochází administrativní kontrolou. </a:t>
            </a:r>
            <a:endParaRPr lang="cs-CZ" sz="2000" dirty="0">
              <a:effectLst/>
              <a:latin typeface="Montserrat" panose="00000500000000000000" pitchFamily="2" charset="-18"/>
              <a:ea typeface="Times New Roman" panose="02020603050405020304" pitchFamily="18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</a:t>
            </a: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E91A4AAB-0212-44BB-5031-88CFEC3A9F8F}"/>
              </a:ext>
            </a:extLst>
          </p:cNvPr>
          <p:cNvGrpSpPr/>
          <p:nvPr/>
        </p:nvGrpSpPr>
        <p:grpSpPr>
          <a:xfrm rot="16200000">
            <a:off x="1136893" y="5010503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AEEF313-89C8-5761-CF64-08EFBC8427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4F7C60-575E-EF33-87B3-8BBE774F17A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72312D30-6DC5-96FB-EBB9-86456F8FF14D}"/>
              </a:ext>
            </a:extLst>
          </p:cNvPr>
          <p:cNvGrpSpPr/>
          <p:nvPr/>
        </p:nvGrpSpPr>
        <p:grpSpPr>
          <a:xfrm rot="16200000">
            <a:off x="1102053" y="5998056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FBBA690-58E7-C8E4-331A-C3900B1C2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C65E57B0-8ACA-4BEB-917F-2D61116F6F5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86518340-9C65-A537-E0BA-F41C5A0D5DFF}"/>
              </a:ext>
            </a:extLst>
          </p:cNvPr>
          <p:cNvGrpSpPr/>
          <p:nvPr/>
        </p:nvGrpSpPr>
        <p:grpSpPr>
          <a:xfrm rot="16200000">
            <a:off x="1051378" y="8067217"/>
            <a:ext cx="405403" cy="405403"/>
            <a:chOff x="0" y="0"/>
            <a:chExt cx="812800" cy="812800"/>
          </a:xfrm>
        </p:grpSpPr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66FDFDF-86F3-489A-A923-EBAB6BDC69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2005787-78FF-E361-2B0D-555B433A3F44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138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71413-B6F6-8BCA-B9FB-7667C687C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CD6DAD5F-6D57-44F4-07A7-3CD4D6785652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BA32F545-9B16-036D-0051-50D2F3B27E46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CA5B003E-6EB8-A493-0B0B-66830D59606E}"/>
              </a:ext>
            </a:extLst>
          </p:cNvPr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D2CB53A-084C-BC70-F8E8-56375C2313C6}"/>
              </a:ext>
            </a:extLst>
          </p:cNvPr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34A32EB-12FE-CFF0-B1FD-21E88DFA89C4}"/>
              </a:ext>
            </a:extLst>
          </p:cNvPr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2CA6DAD-FEC5-7D6C-B978-2FC9EEDD5172}"/>
              </a:ext>
            </a:extLst>
          </p:cNvPr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7F64CD5-4435-4B97-932D-BF24664539B2}"/>
              </a:ext>
            </a:extLst>
          </p:cNvPr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5D32E63-89C4-6188-4ABF-5C2EAE6FDB0C}"/>
              </a:ext>
            </a:extLst>
          </p:cNvPr>
          <p:cNvGrpSpPr/>
          <p:nvPr/>
        </p:nvGrpSpPr>
        <p:grpSpPr>
          <a:xfrm>
            <a:off x="10031112" y="1881510"/>
            <a:ext cx="6261318" cy="2307755"/>
            <a:chOff x="0" y="0"/>
            <a:chExt cx="6848186" cy="2524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2EF33E8-BC2E-3B95-554E-B63CFDD5F2B4}"/>
                </a:ext>
              </a:extLst>
            </p:cNvPr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C385966-7E8A-3FC1-0FB7-56E28C8A2A13}"/>
              </a:ext>
            </a:extLst>
          </p:cNvPr>
          <p:cNvGrpSpPr/>
          <p:nvPr/>
        </p:nvGrpSpPr>
        <p:grpSpPr>
          <a:xfrm>
            <a:off x="11638130" y="1875000"/>
            <a:ext cx="6845568" cy="2307755"/>
            <a:chOff x="0" y="0"/>
            <a:chExt cx="7487197" cy="25240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6F38B62-45FC-4AF8-19A2-65A6102424F9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EC3F411-4A72-32DB-D14B-88022C99395F}"/>
              </a:ext>
            </a:extLst>
          </p:cNvPr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F27911C-3C9B-83B1-2277-6E4666A7AC52}"/>
                </a:ext>
              </a:extLst>
            </p:cNvPr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7100EE1-EC58-E08D-71BE-ED30D50FEC3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37E1943-BD14-63EA-4A1D-D807C82661C2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6085849B-E868-B2D6-9FC6-EA2043FC8711}"/>
              </a:ext>
            </a:extLst>
          </p:cNvPr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E7191FE-2A56-DBF4-751E-76C8F904EF62}"/>
              </a:ext>
            </a:extLst>
          </p:cNvPr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SZP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D3BB9A17-1AEC-0B6F-0212-A999FE668C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78D16DE5-2890-6BF2-6A74-E1AE32857F0D}"/>
              </a:ext>
            </a:extLst>
          </p:cNvPr>
          <p:cNvGrpSpPr/>
          <p:nvPr/>
        </p:nvGrpSpPr>
        <p:grpSpPr>
          <a:xfrm rot="16200000">
            <a:off x="1086218" y="5874493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38FDC9A6-B293-679D-1124-3BC63FF9E9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B165AA7E-0F05-7997-B525-EADFAE347E22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F219D0-9806-12E9-7E48-720367210E9E}"/>
              </a:ext>
            </a:extLst>
          </p:cNvPr>
          <p:cNvSpPr txBox="1"/>
          <p:nvPr/>
        </p:nvSpPr>
        <p:spPr>
          <a:xfrm>
            <a:off x="1676400" y="5009452"/>
            <a:ext cx="10287000" cy="4529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Vybrané a schválené projektové žádosti:</a:t>
            </a:r>
          </a:p>
          <a:p>
            <a:pPr algn="just">
              <a:spcAft>
                <a:spcPts val="800"/>
              </a:spcAft>
              <a:buNone/>
            </a:pP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u="sng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FICHE 4                                                   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Jan Abt</a:t>
            </a: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 - </a:t>
            </a: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Inovace do zemědělství – planýrovač; technologie úpravy vody, dron</a:t>
            </a:r>
          </a:p>
          <a:p>
            <a:pPr marL="1348740" indent="-1348740" algn="just">
              <a:spcAft>
                <a:spcPts val="600"/>
              </a:spcAft>
              <a:buNone/>
            </a:pP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105" indent="-1348105"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Zuzana Čepičková - Modernizace farmy –  Nákup kontejnerového nosiče, podvalníkového přívěsu, rozvody teplé vody</a:t>
            </a:r>
          </a:p>
          <a:p>
            <a:pPr marL="1348105" indent="-1348105" algn="just">
              <a:spcAft>
                <a:spcPts val="600"/>
              </a:spcAft>
              <a:buNone/>
            </a:pP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</a:rPr>
              <a:t>Martina Droppa - Zemědělská technika – vozidlo pro zemědělství </a:t>
            </a:r>
            <a:r>
              <a:rPr lang="cs-CZ" sz="2000" dirty="0" err="1">
                <a:latin typeface="Montserrat" panose="00000500000000000000" pitchFamily="2" charset="-18"/>
                <a:ea typeface="Calibri" panose="020F0502020204030204" pitchFamily="34" charset="0"/>
              </a:rPr>
              <a:t>Traxter</a:t>
            </a: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</a:rPr>
              <a:t> 6x6 	DPS HD10</a:t>
            </a:r>
          </a:p>
          <a:p>
            <a:pPr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926C7C84-5D13-35E6-33FF-EDB8B52E1A97}"/>
              </a:ext>
            </a:extLst>
          </p:cNvPr>
          <p:cNvGrpSpPr/>
          <p:nvPr/>
        </p:nvGrpSpPr>
        <p:grpSpPr>
          <a:xfrm rot="16200000">
            <a:off x="1136893" y="5010503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64DA3045-9D69-AB17-ECDD-DF765DE2CE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26DB44B1-495D-361D-66BB-3EEA91FFBDC4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58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21E1-BAB7-6349-3FF4-AC4D3F03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D3D9FA30-4111-CDA0-1ACE-8B0D38996D01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5B084BA6-2B82-D32E-2A59-FCFF29ACED7D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F701CF2E-9857-C72E-3770-F1F2CB78773F}"/>
              </a:ext>
            </a:extLst>
          </p:cNvPr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8FAD60C-D6E3-B284-FE0E-80CF3256E92C}"/>
              </a:ext>
            </a:extLst>
          </p:cNvPr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3CCD38B-E3E0-2CE9-3064-4654C9162CA0}"/>
              </a:ext>
            </a:extLst>
          </p:cNvPr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43D84AE-BD53-D677-93D3-656699EF9DE7}"/>
              </a:ext>
            </a:extLst>
          </p:cNvPr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C71B3E0-6AA9-D3D8-ED0C-915973FDCD3A}"/>
              </a:ext>
            </a:extLst>
          </p:cNvPr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B372320-8101-8742-D7CC-5C5544B257EB}"/>
              </a:ext>
            </a:extLst>
          </p:cNvPr>
          <p:cNvGrpSpPr/>
          <p:nvPr/>
        </p:nvGrpSpPr>
        <p:grpSpPr>
          <a:xfrm>
            <a:off x="10031112" y="1881510"/>
            <a:ext cx="6261318" cy="2307755"/>
            <a:chOff x="0" y="0"/>
            <a:chExt cx="6848186" cy="2524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2CE138E-CF0C-93D3-1F53-4B41A5FCB13F}"/>
                </a:ext>
              </a:extLst>
            </p:cNvPr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BB4E01C-928C-7A29-01CE-9BF4A3336B7F}"/>
              </a:ext>
            </a:extLst>
          </p:cNvPr>
          <p:cNvGrpSpPr/>
          <p:nvPr/>
        </p:nvGrpSpPr>
        <p:grpSpPr>
          <a:xfrm>
            <a:off x="11638130" y="1875000"/>
            <a:ext cx="6845568" cy="2307755"/>
            <a:chOff x="0" y="0"/>
            <a:chExt cx="7487197" cy="25240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350DC45-2523-669F-020D-021F79B0A159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D82460E-E5B8-8A91-6EC4-4A338CFF4AE1}"/>
              </a:ext>
            </a:extLst>
          </p:cNvPr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07C91C6-A94F-DD76-5DDE-A9D6CC444F0B}"/>
                </a:ext>
              </a:extLst>
            </p:cNvPr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8AA5355-94E0-2CDB-3E1F-267E091C050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1942581-6564-9D0C-E4D3-F735F161DCCA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9279996A-46B6-8AE8-8ADE-2FD573700B68}"/>
              </a:ext>
            </a:extLst>
          </p:cNvPr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67721874-321E-BEFD-2E9E-3B723FD9AAC0}"/>
              </a:ext>
            </a:extLst>
          </p:cNvPr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SZP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5DCC9A86-5612-074B-50C0-850D350EF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07D24-0F4D-FEDE-2E2B-2ACE75CE7F3A}"/>
              </a:ext>
            </a:extLst>
          </p:cNvPr>
          <p:cNvSpPr txBox="1"/>
          <p:nvPr/>
        </p:nvSpPr>
        <p:spPr>
          <a:xfrm>
            <a:off x="1676400" y="5009452"/>
            <a:ext cx="9669566" cy="4991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Vybrané a schválené projektové žádosti:</a:t>
            </a:r>
          </a:p>
          <a:p>
            <a:pPr algn="just">
              <a:spcAft>
                <a:spcPts val="800"/>
              </a:spcAft>
              <a:buNone/>
            </a:pP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u="sng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FICHE 5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Obec Bratřínov	Spolkový dům Bratřínov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Obec Líšnice		Občanská vybavenost v obci Líšnice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Obec Klínec		Revitalizace hřbitova Klínec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cs-CZ" sz="2000" u="sng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FICHE 6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Obec Líšnice		Obnova polní cesty a stezky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cs-CZ" sz="20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794552C8-778E-DE4E-6ED7-6877E2FE8CE5}"/>
              </a:ext>
            </a:extLst>
          </p:cNvPr>
          <p:cNvGrpSpPr/>
          <p:nvPr/>
        </p:nvGrpSpPr>
        <p:grpSpPr>
          <a:xfrm rot="16200000">
            <a:off x="1019382" y="5009452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1B9FDC1D-BFC5-8492-FE93-C3F6AAC6C4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54D276-CBFE-82B0-1124-6D17196D3B45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F0A61E0F-D3C9-482C-D23D-70615D8457D9}"/>
              </a:ext>
            </a:extLst>
          </p:cNvPr>
          <p:cNvGrpSpPr/>
          <p:nvPr/>
        </p:nvGrpSpPr>
        <p:grpSpPr>
          <a:xfrm rot="16200000">
            <a:off x="1041685" y="5905500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C87EA010-2CA8-458E-509E-6CF18C9C45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CADEE3C2-B6DC-2E6C-B302-E2BFD2C5123B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FA8FAB2F-8F2E-4E79-2D7D-D6533CD4726D}"/>
              </a:ext>
            </a:extLst>
          </p:cNvPr>
          <p:cNvGrpSpPr/>
          <p:nvPr/>
        </p:nvGrpSpPr>
        <p:grpSpPr>
          <a:xfrm rot="16200000">
            <a:off x="1076525" y="8078255"/>
            <a:ext cx="405403" cy="405403"/>
            <a:chOff x="0" y="0"/>
            <a:chExt cx="812800" cy="812800"/>
          </a:xfrm>
        </p:grpSpPr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C6E66F0E-8D59-7FA3-AA80-3CC73AE29BE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54309D5C-D89F-32A3-F3A3-E027B2B5D68F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822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BA647-8D89-08CB-1411-EA0934382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51CBD797-CD3B-D8BE-8A1A-E41E91FE576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8FF2A9BC-D425-8C5A-2433-3A52250E807B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F25815DE-291E-6C52-A257-375381F4FC27}"/>
              </a:ext>
            </a:extLst>
          </p:cNvPr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11B5379-6D49-0543-995C-1C80EE7BE2F1}"/>
              </a:ext>
            </a:extLst>
          </p:cNvPr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5589B5F-5898-0792-DA9D-9EFB0D7BD169}"/>
              </a:ext>
            </a:extLst>
          </p:cNvPr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BDFCF50-7957-0F12-5E3B-EBCBD8862A3C}"/>
              </a:ext>
            </a:extLst>
          </p:cNvPr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A1E7F5B-8887-9877-67FB-FC53AC869144}"/>
              </a:ext>
            </a:extLst>
          </p:cNvPr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F0CAC4C-FA83-D15C-95AA-988C787FF7B8}"/>
              </a:ext>
            </a:extLst>
          </p:cNvPr>
          <p:cNvGrpSpPr/>
          <p:nvPr/>
        </p:nvGrpSpPr>
        <p:grpSpPr>
          <a:xfrm>
            <a:off x="10031112" y="1881510"/>
            <a:ext cx="6261318" cy="2307755"/>
            <a:chOff x="0" y="0"/>
            <a:chExt cx="6848186" cy="2524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67FA7AF-9775-0B7F-48AE-51FD14B2D86B}"/>
                </a:ext>
              </a:extLst>
            </p:cNvPr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AD89B62-2738-8EFE-8195-A63E58A1F9E2}"/>
              </a:ext>
            </a:extLst>
          </p:cNvPr>
          <p:cNvGrpSpPr/>
          <p:nvPr/>
        </p:nvGrpSpPr>
        <p:grpSpPr>
          <a:xfrm>
            <a:off x="11638130" y="1875000"/>
            <a:ext cx="6845568" cy="2307755"/>
            <a:chOff x="0" y="0"/>
            <a:chExt cx="7487197" cy="25240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882E724-88AD-9AF2-397A-8EF64D533D76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5B8EA4F-9D4E-1E03-D554-E0CA6AA4A5B6}"/>
              </a:ext>
            </a:extLst>
          </p:cNvPr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2528914-3FC1-D9C6-4D98-A90991042A65}"/>
                </a:ext>
              </a:extLst>
            </p:cNvPr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4E570F3-F8D8-4213-39FD-0AAD0DA4C28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58AAD68-C46F-63C4-D0A8-3EBBEDB208F8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1BC6C1BD-3D97-8C13-18B1-11CFBB864627}"/>
              </a:ext>
            </a:extLst>
          </p:cNvPr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F9E9E28D-9D81-3110-E3EB-A8702A05BC22}"/>
              </a:ext>
            </a:extLst>
          </p:cNvPr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SZP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6A18683A-4ECD-6772-67F7-6FAD2E8768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grpSp>
        <p:nvGrpSpPr>
          <p:cNvPr id="18" name="Group 28">
            <a:extLst>
              <a:ext uri="{FF2B5EF4-FFF2-40B4-BE49-F238E27FC236}">
                <a16:creationId xmlns:a16="http://schemas.microsoft.com/office/drawing/2014/main" id="{056770EB-A2C5-6D93-D254-178B06F96A10}"/>
              </a:ext>
            </a:extLst>
          </p:cNvPr>
          <p:cNvGrpSpPr/>
          <p:nvPr/>
        </p:nvGrpSpPr>
        <p:grpSpPr>
          <a:xfrm rot="16200000">
            <a:off x="1136893" y="5010503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1874FF7D-3EC5-3C8F-6A82-B062051DCD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99D1C6A0-95CE-3E68-A68B-C566740A402A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7" name="TextBox 22">
            <a:extLst>
              <a:ext uri="{FF2B5EF4-FFF2-40B4-BE49-F238E27FC236}">
                <a16:creationId xmlns:a16="http://schemas.microsoft.com/office/drawing/2014/main" id="{F66820A5-CEDE-3DAD-F149-EE1911681B5B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Grafické znázornění celkové alokace: </a:t>
            </a:r>
          </a:p>
        </p:txBody>
      </p:sp>
      <p:pic>
        <p:nvPicPr>
          <p:cNvPr id="21" name="Obrázek 20" descr="Obsah obrázku text, snímek obrazovky, diagram, Barevnost&#10;&#10;Obsah vygenerovaný umělou inteligencí může být nesprávný.">
            <a:extLst>
              <a:ext uri="{FF2B5EF4-FFF2-40B4-BE49-F238E27FC236}">
                <a16:creationId xmlns:a16="http://schemas.microsoft.com/office/drawing/2014/main" id="{B5250785-CDC1-620E-C835-365F86F6B4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2421" r="723" b="3035"/>
          <a:stretch/>
        </p:blipFill>
        <p:spPr>
          <a:xfrm>
            <a:off x="1561300" y="4243113"/>
            <a:ext cx="10813804" cy="59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031112" y="1881510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38130" y="1875000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Ostatní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1589874" y="5021827"/>
            <a:ext cx="118776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</a:t>
            </a:r>
          </a:p>
          <a:p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Začlenění MAS Hřebeny do NS MAS – květen 2025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Členská základna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: </a:t>
            </a: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	1) schválená žádost od pí. Gabriely Křístkové (Řitka) - říjen 2024 </a:t>
            </a: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	2) schválená žádost od p. Pazdery (</a:t>
            </a:r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Bojov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) - duben 2025  </a:t>
            </a: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Realizace nového webu MAS Hřebeny, </a:t>
            </a:r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z.s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. – červenec 2025</a:t>
            </a:r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E91A4AAB-0212-44BB-5031-88CFEC3A9F8F}"/>
              </a:ext>
            </a:extLst>
          </p:cNvPr>
          <p:cNvGrpSpPr/>
          <p:nvPr/>
        </p:nvGrpSpPr>
        <p:grpSpPr>
          <a:xfrm rot="16200000">
            <a:off x="907635" y="5269129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AEEF313-89C8-5761-CF64-08EFBC8427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4F7C60-575E-EF33-87B3-8BBE774F17A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9A338495-4430-6707-1AD8-A1621153B7D4}"/>
              </a:ext>
            </a:extLst>
          </p:cNvPr>
          <p:cNvGrpSpPr/>
          <p:nvPr/>
        </p:nvGrpSpPr>
        <p:grpSpPr>
          <a:xfrm rot="16200000">
            <a:off x="913052" y="7170969"/>
            <a:ext cx="405403" cy="405403"/>
            <a:chOff x="0" y="0"/>
            <a:chExt cx="812800" cy="812800"/>
          </a:xfrm>
        </p:grpSpPr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0513096A-6DA2-D744-03EA-AF7223DE9F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7CFF2E36-E06D-2A92-7DBE-73F495D8B2EF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2CFE6570-F5D6-D425-C6EA-1B3BDED9D24E}"/>
              </a:ext>
            </a:extLst>
          </p:cNvPr>
          <p:cNvGrpSpPr/>
          <p:nvPr/>
        </p:nvGrpSpPr>
        <p:grpSpPr>
          <a:xfrm rot="16200000">
            <a:off x="923471" y="6026824"/>
            <a:ext cx="405403" cy="405403"/>
            <a:chOff x="0" y="0"/>
            <a:chExt cx="812800" cy="812800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6F2D6C5-63B8-DA6B-56F6-228F0BD423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62A4B089-5B79-431B-607A-086933FCC299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746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SZP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609600" y="4988517"/>
            <a:ext cx="1478743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kern="0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Děkujeme za pozornost</a:t>
            </a:r>
          </a:p>
          <a:p>
            <a:pPr algn="ctr"/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pPr algn="ctr"/>
            <a:endParaRPr lang="cs-CZ" sz="3600" b="1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pPr algn="ctr"/>
            <a:r>
              <a:rPr lang="cs-CZ" sz="3200" b="1" kern="0" dirty="0">
                <a:latin typeface="Montserrat" panose="00000500000000000000" pitchFamily="2" charset="-18"/>
                <a:ea typeface="Aptos" panose="020B0004020202020204" pitchFamily="34" charset="0"/>
              </a:rPr>
              <a:t>MAS Hřebeny, z. s.</a:t>
            </a:r>
          </a:p>
          <a:p>
            <a:pPr algn="ctr"/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0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E4858-14EE-E516-320A-D8128D777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5497FFC9-4140-4782-72D6-590C918CB531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1598E765-D833-0D3C-92AD-A3C6AF04AFCB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2C75A144-FE46-91E7-F838-132CA4D604C8}"/>
              </a:ext>
            </a:extLst>
          </p:cNvPr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8FF5476-DA10-A332-477C-2C531E3D3731}"/>
              </a:ext>
            </a:extLst>
          </p:cNvPr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5388868-D6D7-F2DC-1970-5B7305109656}"/>
              </a:ext>
            </a:extLst>
          </p:cNvPr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5BCCE0B-5FCC-79CA-38AB-2259A1AC8787}"/>
              </a:ext>
            </a:extLst>
          </p:cNvPr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D4A2FAA-8E6D-FDEA-AF9E-243715E4BB62}"/>
              </a:ext>
            </a:extLst>
          </p:cNvPr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22E11D39-1931-81EE-20D2-ABB64C490E04}"/>
              </a:ext>
            </a:extLst>
          </p:cNvPr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D925908-3796-D05F-F2EA-CFFC6B9E92C9}"/>
                </a:ext>
              </a:extLst>
            </p:cNvPr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1305619-31AF-E83D-1D81-34FC8D6CFA86}"/>
              </a:ext>
            </a:extLst>
          </p:cNvPr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01ACE43-897D-B864-1EF4-49E64464AAFC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C2F8867-DEE1-1774-A371-AB76ED37E76F}"/>
              </a:ext>
            </a:extLst>
          </p:cNvPr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B0B895C-7036-EC38-1BFF-1D95C6AA2864}"/>
                </a:ext>
              </a:extLst>
            </p:cNvPr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1BAC6BC-182A-D463-85D8-13D2E640FD4C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4FD965C-6169-25AF-A273-E4BBD2975D51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61D0BA31-2E91-2AAB-ABA0-62DC3E98604B}"/>
              </a:ext>
            </a:extLst>
          </p:cNvPr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9E3770-523C-659F-34EE-49D1CA2688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39086094-185F-EE9A-8250-31F6B9DA974B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Program schůze</a:t>
            </a:r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: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B18D336-E937-83DA-2A09-FEF8089072A0}"/>
              </a:ext>
            </a:extLst>
          </p:cNvPr>
          <p:cNvSpPr txBox="1"/>
          <p:nvPr/>
        </p:nvSpPr>
        <p:spPr>
          <a:xfrm>
            <a:off x="1466794" y="4115620"/>
            <a:ext cx="1189203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latin typeface="Montserrat" panose="00000500000000000000" pitchFamily="2" charset="-18"/>
            </a:endParaRPr>
          </a:p>
          <a:p>
            <a:r>
              <a:rPr lang="cs-CZ" sz="2000" dirty="0">
                <a:latin typeface="Montserrat" panose="00000500000000000000" pitchFamily="2" charset="-18"/>
              </a:rPr>
              <a:t>Zahájení</a:t>
            </a:r>
          </a:p>
          <a:p>
            <a:endParaRPr lang="cs-CZ" sz="2000" dirty="0">
              <a:latin typeface="Montserrat" panose="00000500000000000000" pitchFamily="2" charset="-18"/>
            </a:endParaRPr>
          </a:p>
          <a:p>
            <a:r>
              <a:rPr lang="cs-CZ" sz="2000" dirty="0">
                <a:latin typeface="Montserrat" panose="00000500000000000000" pitchFamily="2" charset="-18"/>
              </a:rPr>
              <a:t>Informace k jednotlivým orgánům spolku (Výbor, Výběrová komise, Kontrolní a monitorovací komise) + volba členů Výběrové komise (konec období 13. 5. 2025)</a:t>
            </a:r>
          </a:p>
          <a:p>
            <a:endParaRPr lang="cs-CZ" sz="2000" dirty="0">
              <a:latin typeface="Montserrat" panose="00000500000000000000" pitchFamily="2" charset="-18"/>
            </a:endParaRPr>
          </a:p>
          <a:p>
            <a:r>
              <a:rPr lang="cs-CZ" sz="2000" dirty="0">
                <a:latin typeface="Montserrat" panose="00000500000000000000" pitchFamily="2" charset="-18"/>
              </a:rPr>
              <a:t>Schválení Výroční zprávy a účetní závěrky za rok 2024</a:t>
            </a:r>
          </a:p>
          <a:p>
            <a:endParaRPr lang="cs-CZ" sz="2000" dirty="0">
              <a:latin typeface="Montserrat" panose="00000500000000000000" pitchFamily="2" charset="-18"/>
            </a:endParaRPr>
          </a:p>
          <a:p>
            <a:r>
              <a:rPr lang="cs-CZ" sz="2000" dirty="0">
                <a:latin typeface="Montserrat" panose="00000500000000000000" pitchFamily="2" charset="-18"/>
              </a:rPr>
              <a:t>Programové období 2021 – 2027 (programy IROP, OPZ+, OPTP, NZÚL, SZP)</a:t>
            </a:r>
          </a:p>
          <a:p>
            <a:endParaRPr lang="cs-CZ" sz="2000" dirty="0">
              <a:latin typeface="Montserrat" panose="00000500000000000000" pitchFamily="2" charset="-18"/>
            </a:endParaRPr>
          </a:p>
          <a:p>
            <a:r>
              <a:rPr lang="cs-CZ" sz="2000" dirty="0">
                <a:latin typeface="Montserrat" panose="00000500000000000000" pitchFamily="2" charset="-18"/>
              </a:rPr>
              <a:t>Ostatní</a:t>
            </a:r>
          </a:p>
          <a:p>
            <a:endParaRPr lang="cs-CZ" sz="2000" dirty="0">
              <a:latin typeface="Montserrat" panose="00000500000000000000" pitchFamily="2" charset="-18"/>
            </a:endParaRPr>
          </a:p>
          <a:p>
            <a:r>
              <a:rPr lang="cs-CZ" sz="2000" dirty="0">
                <a:latin typeface="Montserrat" panose="00000500000000000000" pitchFamily="2" charset="-18"/>
              </a:rPr>
              <a:t>Závěr</a:t>
            </a:r>
          </a:p>
          <a:p>
            <a:endParaRPr lang="cs-CZ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CF8EEED6-A928-8E0B-6C36-A44B69EA1519}"/>
              </a:ext>
            </a:extLst>
          </p:cNvPr>
          <p:cNvGrpSpPr/>
          <p:nvPr/>
        </p:nvGrpSpPr>
        <p:grpSpPr>
          <a:xfrm rot="16200000">
            <a:off x="749364" y="4440274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8F56594A-4767-7146-C941-5610415E0A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D90BBCA7-F3C4-DC89-F46A-D28F68A9E935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63ADB59E-52EC-4BB5-CE36-AE377CD74B30}"/>
              </a:ext>
            </a:extLst>
          </p:cNvPr>
          <p:cNvGrpSpPr/>
          <p:nvPr/>
        </p:nvGrpSpPr>
        <p:grpSpPr>
          <a:xfrm rot="16200000">
            <a:off x="762000" y="5046774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59D47C72-3591-8486-31BF-3D98D816FE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6BF0AC49-8389-A452-59F1-A81A96FEF32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F30B3031-A5C9-43B1-8246-E48C4DF6E684}"/>
              </a:ext>
            </a:extLst>
          </p:cNvPr>
          <p:cNvGrpSpPr/>
          <p:nvPr/>
        </p:nvGrpSpPr>
        <p:grpSpPr>
          <a:xfrm rot="16200000">
            <a:off x="766056" y="6569996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138CF4AA-4EEF-ED5A-F9CA-25E4B2F004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FD853479-35A9-6973-9F27-BBA62A123E72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63AE4B7D-A903-8A6E-14A5-9871145C094F}"/>
              </a:ext>
            </a:extLst>
          </p:cNvPr>
          <p:cNvGrpSpPr/>
          <p:nvPr/>
        </p:nvGrpSpPr>
        <p:grpSpPr>
          <a:xfrm rot="16200000">
            <a:off x="760570" y="7782192"/>
            <a:ext cx="405403" cy="405403"/>
            <a:chOff x="0" y="0"/>
            <a:chExt cx="812800" cy="812800"/>
          </a:xfrm>
        </p:grpSpPr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E159CC6A-9CB8-CB2D-BA53-96E51984B4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C7A03C-CA7B-0693-2492-A9C69A603404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D0A740BC-0CA1-8EAF-E2AF-3BC8259D1124}"/>
              </a:ext>
            </a:extLst>
          </p:cNvPr>
          <p:cNvGrpSpPr/>
          <p:nvPr/>
        </p:nvGrpSpPr>
        <p:grpSpPr>
          <a:xfrm rot="16200000">
            <a:off x="764052" y="7167175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E58071DA-E69E-DDB3-2E26-6C960EACA0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47E79BC4-FBD9-6C3A-D2C5-7794C3826FF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7" name="Group 25">
            <a:extLst>
              <a:ext uri="{FF2B5EF4-FFF2-40B4-BE49-F238E27FC236}">
                <a16:creationId xmlns:a16="http://schemas.microsoft.com/office/drawing/2014/main" id="{93CB1B60-5578-ACB6-A2BC-DA4275DF9926}"/>
              </a:ext>
            </a:extLst>
          </p:cNvPr>
          <p:cNvGrpSpPr/>
          <p:nvPr/>
        </p:nvGrpSpPr>
        <p:grpSpPr>
          <a:xfrm rot="16200000">
            <a:off x="760570" y="5950384"/>
            <a:ext cx="405403" cy="405403"/>
            <a:chOff x="0" y="0"/>
            <a:chExt cx="812800" cy="812800"/>
          </a:xfrm>
        </p:grpSpPr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B8B70D40-9BBB-990A-14E9-52918B7FE1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DB9A971B-E0AD-7E1F-CAA8-727E0CCA6EF5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4045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6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Orgány spolku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935AD77D-7CD8-CAEF-F606-97B00A941549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Volba členů Výběrové komise</a:t>
            </a:r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: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D5A0B7-E5F3-1282-3252-C18C797DBAA0}"/>
              </a:ext>
            </a:extLst>
          </p:cNvPr>
          <p:cNvSpPr txBox="1"/>
          <p:nvPr/>
        </p:nvSpPr>
        <p:spPr>
          <a:xfrm>
            <a:off x="1466794" y="4115620"/>
            <a:ext cx="1189203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Současné funkční období VK nyní končí </a:t>
            </a:r>
            <a:r>
              <a:rPr lang="cs-CZ" sz="2000" b="1" dirty="0">
                <a:latin typeface="Montserrat" panose="00000500000000000000" pitchFamily="2" charset="-18"/>
                <a:ea typeface="Aptos" panose="020B0004020202020204" pitchFamily="34" charset="0"/>
              </a:rPr>
              <a:t>13. 5. 2025</a:t>
            </a:r>
          </a:p>
          <a:p>
            <a:endParaRPr lang="cs-CZ" sz="200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 současnosti má VK 7 členů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Schůze standartně 2x ročně, a to vždy v případě ukončené výzvy (př. IROP, komunitní akce z programu OPZ+; SP SZP apod.) V roce 2024 se VK sešla 2x vždy v restauraci </a:t>
            </a:r>
            <a:r>
              <a:rPr lang="cs-CZ" sz="2000" dirty="0" err="1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Marjána</a:t>
            </a:r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v Mníšku pod Brdy</a:t>
            </a:r>
          </a:p>
          <a:p>
            <a:endParaRPr lang="cs-CZ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3B5D20B-59FE-E2DE-9D2E-70544734E4AA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BF58084-A053-7A72-EFBC-94E9B6725E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40052109-E798-2F03-9036-6316883B04A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C42BE50E-7C7E-49C6-057B-AFE2F62950C2}"/>
              </a:ext>
            </a:extLst>
          </p:cNvPr>
          <p:cNvGrpSpPr/>
          <p:nvPr/>
        </p:nvGrpSpPr>
        <p:grpSpPr>
          <a:xfrm rot="16200000">
            <a:off x="818218" y="5361606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C204F39-6A7D-B76C-E56D-FD9368A6EA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0A37E8C-3518-6CA0-3046-06D7017D7BD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D6028BE1-C825-0658-4126-C565D4B31C49}"/>
              </a:ext>
            </a:extLst>
          </p:cNvPr>
          <p:cNvGrpSpPr/>
          <p:nvPr/>
        </p:nvGrpSpPr>
        <p:grpSpPr>
          <a:xfrm rot="16200000">
            <a:off x="818218" y="6298305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54697BC-7534-48CA-B01D-3CA5A2DAA1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C5DA830F-CD57-4098-0AC1-93B4421CC94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7650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31332" y="1995369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6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Orgány spolku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935AD77D-7CD8-CAEF-F606-97B00A941549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Volba členů Výboru</a:t>
            </a:r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: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D5A0B7-E5F3-1282-3252-C18C797DBAA0}"/>
              </a:ext>
            </a:extLst>
          </p:cNvPr>
          <p:cNvSpPr txBox="1"/>
          <p:nvPr/>
        </p:nvSpPr>
        <p:spPr>
          <a:xfrm>
            <a:off x="1466794" y="4115620"/>
            <a:ext cx="1189203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Současné funkční období Výboru nyní končí 21. 6. 2026</a:t>
            </a:r>
          </a:p>
          <a:p>
            <a:endParaRPr lang="cs-CZ" sz="200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 současnosti má Výbor 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9</a:t>
            </a:r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členů 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Schůze standartně 4 - 5x ročně, vždy dle potřeby. </a:t>
            </a: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cs-CZ" sz="20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poslední květnové schůze se Výbor</a:t>
            </a:r>
            <a:r>
              <a:rPr lang="cs-CZ" sz="20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sešel pětkrát z toho dvakrát Per rollam. Setkání se konala v MKS v Mníšku pod Brdy. </a:t>
            </a:r>
            <a:endParaRPr lang="cs-CZ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3B5D20B-59FE-E2DE-9D2E-70544734E4AA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BF58084-A053-7A72-EFBC-94E9B6725E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40052109-E798-2F03-9036-6316883B04A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C42BE50E-7C7E-49C6-057B-AFE2F62950C2}"/>
              </a:ext>
            </a:extLst>
          </p:cNvPr>
          <p:cNvGrpSpPr/>
          <p:nvPr/>
        </p:nvGrpSpPr>
        <p:grpSpPr>
          <a:xfrm rot="16200000">
            <a:off x="818218" y="5361606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C204F39-6A7D-B76C-E56D-FD9368A6EA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0A37E8C-3518-6CA0-3046-06D7017D7BD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D6028BE1-C825-0658-4126-C565D4B31C49}"/>
              </a:ext>
            </a:extLst>
          </p:cNvPr>
          <p:cNvGrpSpPr/>
          <p:nvPr/>
        </p:nvGrpSpPr>
        <p:grpSpPr>
          <a:xfrm rot="16200000">
            <a:off x="818218" y="6298305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54697BC-7534-48CA-B01D-3CA5A2DAA1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C5DA830F-CD57-4098-0AC1-93B4421CC94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2436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C51A-D368-AE94-6D6A-7096AFA5A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0A61AD58-5C01-090D-BCC8-9261AE9911BE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6546075F-0D90-F14F-E2AF-5154DB3DE20E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DCFE2F20-53A4-D36B-C998-7174478113E0}"/>
              </a:ext>
            </a:extLst>
          </p:cNvPr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35E3763-8B3D-2349-9D62-D5EABB6DAF6F}"/>
              </a:ext>
            </a:extLst>
          </p:cNvPr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33CF342-5893-F602-7787-6D37FFC2CD60}"/>
              </a:ext>
            </a:extLst>
          </p:cNvPr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31AFA6B-A811-448B-DEAA-778DB24482C5}"/>
              </a:ext>
            </a:extLst>
          </p:cNvPr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AAA11D2-2371-7653-284F-8D8E6664CFAD}"/>
              </a:ext>
            </a:extLst>
          </p:cNvPr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16CAC6C-691F-8CC1-82C3-12D97CBBBD47}"/>
              </a:ext>
            </a:extLst>
          </p:cNvPr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282AF7-2A2F-EF75-5B62-2889F6A268B6}"/>
                </a:ext>
              </a:extLst>
            </p:cNvPr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 dirty="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38BA629-8B03-B6E8-77F9-46E685320B42}"/>
              </a:ext>
            </a:extLst>
          </p:cNvPr>
          <p:cNvGrpSpPr/>
          <p:nvPr/>
        </p:nvGrpSpPr>
        <p:grpSpPr>
          <a:xfrm>
            <a:off x="11631332" y="1995369"/>
            <a:ext cx="6845568" cy="2307755"/>
            <a:chOff x="0" y="0"/>
            <a:chExt cx="7487197" cy="25240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36E5200-FBD8-6419-1214-10475CCBA0DB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 dirty="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5449EB1-D1D9-8771-DB23-AF6DED3A529C}"/>
              </a:ext>
            </a:extLst>
          </p:cNvPr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266AA2E-8109-805B-4AB8-89D399DACD69}"/>
                </a:ext>
              </a:extLst>
            </p:cNvPr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7884DAC-B2D2-01A8-8FAD-FD84C0CB20D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9CEFB3B-5477-CA0C-17B3-752867B306CF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E348F38C-BE9A-9EC6-6C21-ECF3A7F89C8F}"/>
              </a:ext>
            </a:extLst>
          </p:cNvPr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A4BB4DC7-3201-62CC-2C4D-EE43F428DD1F}"/>
              </a:ext>
            </a:extLst>
          </p:cNvPr>
          <p:cNvSpPr txBox="1"/>
          <p:nvPr/>
        </p:nvSpPr>
        <p:spPr>
          <a:xfrm>
            <a:off x="10873670" y="2621108"/>
            <a:ext cx="5477403" cy="86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Orgány spolku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6B16BBB4-FA2B-CED6-6158-10A25D3636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12B1C56D-1B10-8939-C5E5-25F6C58099A1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Volba členů KMK</a:t>
            </a:r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: </a:t>
            </a:r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71F96769-1BCC-79BB-94A7-C96FF236C331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44FAC018-5AD9-53B2-8E70-843F5FBB7A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791D4E70-4DE4-394D-76AD-F0FFB7F178BA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B66846E4-F87A-FE91-AFAD-CE7238834C82}"/>
              </a:ext>
            </a:extLst>
          </p:cNvPr>
          <p:cNvGrpSpPr/>
          <p:nvPr/>
        </p:nvGrpSpPr>
        <p:grpSpPr>
          <a:xfrm rot="16200000">
            <a:off x="818218" y="5361606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B4CA0985-5D88-9155-0F08-60610EAB17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CC6745E7-BFEF-61F9-40F1-875494E9D9D5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2CAB5DE9-A108-9BB5-83D9-AF6BC6BC3AA4}"/>
              </a:ext>
            </a:extLst>
          </p:cNvPr>
          <p:cNvGrpSpPr/>
          <p:nvPr/>
        </p:nvGrpSpPr>
        <p:grpSpPr>
          <a:xfrm rot="16200000">
            <a:off x="818218" y="6298305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004ADFF-689B-2305-79B1-270EA59DA7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93F898EC-E9F4-E02B-A854-BBBE5741048E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A8EDE2-E1C0-2A64-24A5-40E086B9FC4A}"/>
              </a:ext>
            </a:extLst>
          </p:cNvPr>
          <p:cNvSpPr txBox="1"/>
          <p:nvPr/>
        </p:nvSpPr>
        <p:spPr>
          <a:xfrm>
            <a:off x="1463479" y="4088579"/>
            <a:ext cx="118920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Současné funkční období KMK nyní končí 20. 9. 2026</a:t>
            </a:r>
          </a:p>
          <a:p>
            <a:endParaRPr lang="cs-CZ" sz="200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 současnosti má 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KMK</a:t>
            </a:r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5 členů 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Schůze standartně 2x ročně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. V roce 2024 se také sešla 2x (25.4. a 28.11.)</a:t>
            </a:r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94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331614" y="2201258"/>
            <a:ext cx="7727786" cy="1802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Schválení Výroční zprávy pro rok 2024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D5A0B7-E5F3-1282-3252-C18C797DBAA0}"/>
              </a:ext>
            </a:extLst>
          </p:cNvPr>
          <p:cNvSpPr txBox="1"/>
          <p:nvPr/>
        </p:nvSpPr>
        <p:spPr>
          <a:xfrm>
            <a:off x="1463479" y="4088579"/>
            <a:ext cx="1189203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Připravená Výroční zpráva pro rok 2024</a:t>
            </a:r>
          </a:p>
          <a:p>
            <a:endParaRPr lang="cs-CZ" sz="200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Zaslána všem členům předem k prostudování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Součástí 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Výroční z</a:t>
            </a:r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právy byla též účetní závěrka pro rok 2024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3B5D20B-59FE-E2DE-9D2E-70544734E4AA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BF58084-A053-7A72-EFBC-94E9B6725E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40052109-E798-2F03-9036-6316883B04A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C42BE50E-7C7E-49C6-057B-AFE2F62950C2}"/>
              </a:ext>
            </a:extLst>
          </p:cNvPr>
          <p:cNvGrpSpPr/>
          <p:nvPr/>
        </p:nvGrpSpPr>
        <p:grpSpPr>
          <a:xfrm rot="16200000">
            <a:off x="818218" y="5361606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C204F39-6A7D-B76C-E56D-FD9368A6EA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0A37E8C-3518-6CA0-3046-06D7017D7BD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D6028BE1-C825-0658-4126-C565D4B31C49}"/>
              </a:ext>
            </a:extLst>
          </p:cNvPr>
          <p:cNvGrpSpPr/>
          <p:nvPr/>
        </p:nvGrpSpPr>
        <p:grpSpPr>
          <a:xfrm rot="16200000">
            <a:off x="818218" y="6298305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54697BC-7534-48CA-B01D-3CA5A2DAA1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C5DA830F-CD57-4098-0AC1-93B4421CC94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0489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">
            <a:extLst>
              <a:ext uri="{FF2B5EF4-FFF2-40B4-BE49-F238E27FC236}">
                <a16:creationId xmlns:a16="http://schemas.microsoft.com/office/drawing/2014/main" id="{C8ED7797-7862-7758-72D7-66D17093BD30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05ED3AB8-53C7-FDAE-9E76-FD7B56EA5765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5369566" y="920887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Box 22"/>
          <p:cNvSpPr txBox="1"/>
          <p:nvPr/>
        </p:nvSpPr>
        <p:spPr>
          <a:xfrm>
            <a:off x="1028700" y="4351410"/>
            <a:ext cx="10300266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3"/>
              </a:lnSpc>
            </a:pPr>
            <a:r>
              <a:rPr lang="cs-CZ" sz="3599" dirty="0">
                <a:solidFill>
                  <a:srgbClr val="43B4BE"/>
                </a:solidFill>
                <a:latin typeface="Montserrat Classic"/>
              </a:rPr>
              <a:t>Vyhlášené výzvy dle Programového rámce</a:t>
            </a:r>
            <a:endParaRPr lang="en-US" sz="3599" dirty="0">
              <a:solidFill>
                <a:srgbClr val="43B4BE"/>
              </a:solidFill>
              <a:latin typeface="Montserrat Class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IROP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4052B43-1C47-2FC1-F97B-9E1478344431}"/>
              </a:ext>
            </a:extLst>
          </p:cNvPr>
          <p:cNvSpPr txBox="1"/>
          <p:nvPr/>
        </p:nvSpPr>
        <p:spPr>
          <a:xfrm>
            <a:off x="2178142" y="5428844"/>
            <a:ext cx="7727857" cy="4230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03"/>
              </a:lnSpc>
            </a:pPr>
            <a:r>
              <a:rPr lang="cs-CZ" sz="2000" dirty="0">
                <a:latin typeface="Montserrat" panose="00000500000000000000" pitchFamily="2" charset="-18"/>
              </a:rPr>
              <a:t>Programový rámec podán a schválen v roce 2023</a:t>
            </a:r>
          </a:p>
          <a:p>
            <a:pPr>
              <a:lnSpc>
                <a:spcPts val="4103"/>
              </a:lnSpc>
            </a:pPr>
            <a:endParaRPr lang="cs-CZ" sz="2000" dirty="0">
              <a:latin typeface="Montserrat" panose="00000500000000000000" pitchFamily="2" charset="-18"/>
            </a:endParaRPr>
          </a:p>
          <a:p>
            <a:pPr>
              <a:lnSpc>
                <a:spcPts val="4103"/>
              </a:lnSpc>
            </a:pPr>
            <a:r>
              <a:rPr lang="cs-CZ" sz="2000" dirty="0">
                <a:latin typeface="Montserrat" panose="00000500000000000000" pitchFamily="2" charset="-18"/>
              </a:rPr>
              <a:t>Celková alokace pro naši MAS je 11 823 618 Kč.</a:t>
            </a:r>
          </a:p>
          <a:p>
            <a:pPr>
              <a:lnSpc>
                <a:spcPts val="4103"/>
              </a:lnSpc>
            </a:pPr>
            <a:endParaRPr lang="cs-CZ" sz="2000" dirty="0">
              <a:latin typeface="Montserrat" panose="00000500000000000000" pitchFamily="2" charset="-18"/>
            </a:endParaRPr>
          </a:p>
          <a:p>
            <a:pPr>
              <a:lnSpc>
                <a:spcPts val="4103"/>
              </a:lnSpc>
            </a:pPr>
            <a:r>
              <a:rPr lang="cs-CZ" sz="2000" dirty="0">
                <a:latin typeface="Montserrat" panose="00000500000000000000" pitchFamily="2" charset="-18"/>
              </a:rPr>
              <a:t>Vyhlášené výzvy na opatření: </a:t>
            </a:r>
          </a:p>
          <a:p>
            <a:pPr marL="342900" indent="-342900">
              <a:lnSpc>
                <a:spcPts val="4103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</a:rPr>
              <a:t>Sociální služby</a:t>
            </a:r>
          </a:p>
          <a:p>
            <a:pPr marL="342900" indent="-342900">
              <a:lnSpc>
                <a:spcPts val="4103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</a:rPr>
              <a:t>Vzdělávání</a:t>
            </a:r>
          </a:p>
          <a:p>
            <a:pPr marL="342900" indent="-342900">
              <a:lnSpc>
                <a:spcPts val="4103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" panose="00000500000000000000" pitchFamily="2" charset="-18"/>
              </a:rPr>
              <a:t>Hasiči</a:t>
            </a:r>
            <a:endParaRPr lang="en-US" sz="2000" dirty="0">
              <a:latin typeface="Montserrat" panose="00000500000000000000" pitchFamily="2" charset="-18"/>
            </a:endParaRPr>
          </a:p>
        </p:txBody>
      </p:sp>
      <p:grpSp>
        <p:nvGrpSpPr>
          <p:cNvPr id="18" name="Group 25">
            <a:extLst>
              <a:ext uri="{FF2B5EF4-FFF2-40B4-BE49-F238E27FC236}">
                <a16:creationId xmlns:a16="http://schemas.microsoft.com/office/drawing/2014/main" id="{62D65204-E848-FF44-C95D-C3C1BE6BFBD6}"/>
              </a:ext>
            </a:extLst>
          </p:cNvPr>
          <p:cNvGrpSpPr/>
          <p:nvPr/>
        </p:nvGrpSpPr>
        <p:grpSpPr>
          <a:xfrm rot="16200000">
            <a:off x="1513731" y="5594862"/>
            <a:ext cx="405403" cy="405403"/>
            <a:chOff x="0" y="0"/>
            <a:chExt cx="812800" cy="812800"/>
          </a:xfrm>
        </p:grpSpPr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54294053-BC71-B0F7-2815-A7D01A7C24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B22B7DB8-6D10-DD1C-69C5-3612413EE441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B2B0251A-205A-0759-A38F-4323A8CF8EA8}"/>
              </a:ext>
            </a:extLst>
          </p:cNvPr>
          <p:cNvGrpSpPr/>
          <p:nvPr/>
        </p:nvGrpSpPr>
        <p:grpSpPr>
          <a:xfrm rot="16200000">
            <a:off x="1494727" y="6671774"/>
            <a:ext cx="405403" cy="405403"/>
            <a:chOff x="0" y="0"/>
            <a:chExt cx="812800" cy="812800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0CFD46C-57B3-2516-8DF3-F201E4AEF1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EC900E-4830-AF7A-ECC6-1700D609EF5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EC9771AB-33AE-B67F-2E19-400816ED842A}"/>
              </a:ext>
            </a:extLst>
          </p:cNvPr>
          <p:cNvGrpSpPr/>
          <p:nvPr/>
        </p:nvGrpSpPr>
        <p:grpSpPr>
          <a:xfrm rot="16200000">
            <a:off x="1513732" y="7647337"/>
            <a:ext cx="405403" cy="405403"/>
            <a:chOff x="0" y="0"/>
            <a:chExt cx="812800" cy="812800"/>
          </a:xfrm>
        </p:grpSpPr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30F1726E-1A99-126E-A2DF-3E368808B1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50B1EDCB-2CCA-D68E-DCDE-1C2922FAF89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3949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0D4EFED6-0ED2-CF3F-4116-9E3CDE3A975E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1073DAC9-C439-DB54-D5AC-AECEB5C94E29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Box 22"/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Současný stav jednotlivých projektů: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IROP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 rot="16200000">
            <a:off x="676499" y="4571582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7205AF-1E24-53FC-A818-BD0D8F876860}"/>
              </a:ext>
            </a:extLst>
          </p:cNvPr>
          <p:cNvSpPr txBox="1"/>
          <p:nvPr/>
        </p:nvSpPr>
        <p:spPr>
          <a:xfrm>
            <a:off x="1466794" y="4115620"/>
            <a:ext cx="11892030" cy="855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SOC: žadatel Magdaléna, o. p. s. – 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p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rojekt je již 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ukonče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ný, </a:t>
            </a:r>
            <a:r>
              <a:rPr lang="cs-CZ" sz="2000" kern="0" dirty="0" err="1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ŽoP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a </a:t>
            </a:r>
            <a:r>
              <a:rPr lang="cs-CZ" sz="2000" kern="0" dirty="0" err="1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ZoR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schválené. Zároveň došlo i ke kontrole ze strany MMR a výsledkem 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bez výhrad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.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SOC: žadatel Mníšek pod Brdy – v roce 2024 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proběhla administrativní kontrola CRR, již vydaný 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Rozhodnutí o poskytnutí dotace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, nyní vyhlášené VŘ na dodavatele, vyhodnocení proběhne tento týden, následně bude podepsána smlouva s vítězným dodavatelem a začátek realizace plánován na 6/2025, ukončení plánováno na 8/2025.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VZD: žadatel Mníšek pod Brdy – v roce 2024 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proběhla administrativní kontrola CRR a 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bylo vydáno Rozhodnutí o poskytnutí dotace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. 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Nyní je ve fázi realizace – dokončení 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v 6/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2025 a během následujících týdnů bude podána </a:t>
            </a:r>
            <a:r>
              <a:rPr lang="cs-CZ" sz="2000" kern="0" dirty="0" err="1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ŽoP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a </a:t>
            </a:r>
            <a:r>
              <a:rPr lang="cs-CZ" sz="2000" kern="0" dirty="0" err="1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ZoR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.</a:t>
            </a:r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HAS: v současnosti jsou zcela ukončené projekty na pořízení vybavení od 3 obcí (Bratřínov, Jíloviště a Klínec), obec Hvozdnice má též vydané 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Rozhodnutí o poskytnutí dotace a realizace proběhne v dalších měsících</a:t>
            </a:r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. Ostatní úspěšní žadatelé z výzvy na MAS se rozhodli své projektové záměry do systému ISKP21+ nezasílat.</a:t>
            </a:r>
          </a:p>
          <a:p>
            <a:endParaRPr lang="cs-CZ" sz="2000" b="1" kern="0" dirty="0">
              <a:latin typeface="Montserrat" panose="00000500000000000000" pitchFamily="2" charset="-18"/>
            </a:endParaRPr>
          </a:p>
          <a:p>
            <a:endParaRPr lang="cs-CZ" sz="2000" kern="0" dirty="0">
              <a:latin typeface="Montserrat" panose="00000500000000000000" pitchFamily="2" charset="-18"/>
            </a:endParaRPr>
          </a:p>
          <a:p>
            <a:endParaRPr lang="cs-CZ" sz="2000" kern="0" dirty="0">
              <a:latin typeface="Montserrat" panose="00000500000000000000" pitchFamily="2" charset="-18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12F8DD49-FDFC-8BDD-7411-230F104968F8}"/>
              </a:ext>
            </a:extLst>
          </p:cNvPr>
          <p:cNvGrpSpPr/>
          <p:nvPr/>
        </p:nvGrpSpPr>
        <p:grpSpPr>
          <a:xfrm rot="16200000">
            <a:off x="735887" y="7103491"/>
            <a:ext cx="405403" cy="405403"/>
            <a:chOff x="0" y="0"/>
            <a:chExt cx="812800" cy="812800"/>
          </a:xfrm>
        </p:grpSpPr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019BD24E-02D4-38C4-7BC0-7FA0401EDF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6213C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3036676B-84F6-1305-1917-5EE29E98DF07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5B305168-3D18-B7D8-295E-D716D463B366}"/>
              </a:ext>
            </a:extLst>
          </p:cNvPr>
          <p:cNvGrpSpPr/>
          <p:nvPr/>
        </p:nvGrpSpPr>
        <p:grpSpPr>
          <a:xfrm rot="16200000">
            <a:off x="685212" y="5723639"/>
            <a:ext cx="405403" cy="405403"/>
            <a:chOff x="0" y="0"/>
            <a:chExt cx="812800" cy="812800"/>
          </a:xfrm>
        </p:grpSpPr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DAD441E9-DB5F-3355-1BA9-1646D4D722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F9A35760-5035-BEED-140E-8A1ABE34A3C7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E3E235F2-51C8-7615-78A0-1BC28E00C9B5}"/>
              </a:ext>
            </a:extLst>
          </p:cNvPr>
          <p:cNvGrpSpPr/>
          <p:nvPr/>
        </p:nvGrpSpPr>
        <p:grpSpPr>
          <a:xfrm rot="16200000">
            <a:off x="796781" y="8451444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2477127-43FA-A8D4-1422-24461B8624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9BC31340-6ED7-15FE-65D8-3A56586CA9C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383B26B1-5C8E-8C97-A6F4-1CB1BB4F72DD}"/>
              </a:ext>
            </a:extLst>
          </p:cNvPr>
          <p:cNvSpPr/>
          <p:nvPr/>
        </p:nvSpPr>
        <p:spPr>
          <a:xfrm rot="5400000">
            <a:off x="13883064" y="9018314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64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D1F9-D654-B3DC-D166-0DE826C02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3D55C456-D735-5755-C4DE-B3FC288B4631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47FFEC2C-4808-C118-C06A-34E293132E4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EBEDD67C-672C-3865-A969-5007750ACBF3}"/>
              </a:ext>
            </a:extLst>
          </p:cNvPr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4190C65-0E73-D2F2-90FC-3C5D44D89CEC}"/>
              </a:ext>
            </a:extLst>
          </p:cNvPr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3991165-5757-AFE5-8F08-4A4FE4238316}"/>
              </a:ext>
            </a:extLst>
          </p:cNvPr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90D90EE-76FD-6838-6EA5-B8F560B23B2E}"/>
              </a:ext>
            </a:extLst>
          </p:cNvPr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A4CA605-4982-2B5B-B6C4-97E7AA9FDF30}"/>
              </a:ext>
            </a:extLst>
          </p:cNvPr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0E9CEAA-376E-F16C-1045-0AEDAA6AE5D7}"/>
                </a:ext>
              </a:extLst>
            </p:cNvPr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6DD1113-A67A-E6F8-9F85-54A1A533515F}"/>
              </a:ext>
            </a:extLst>
          </p:cNvPr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B621421-1740-1A1E-471B-BD0308D480CF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8148832-765F-992A-1D40-F539307BC7FC}"/>
              </a:ext>
            </a:extLst>
          </p:cNvPr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94B2FA4-9066-681C-2AA1-3CAC45AC7018}"/>
                </a:ext>
              </a:extLst>
            </p:cNvPr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7E81053-1660-E6BA-FCE5-E02E27B61A0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674EAD7-E35F-F5E3-BEDD-83C8B4337324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D47885D5-A884-DC6D-004D-246FD512AFF6}"/>
              </a:ext>
            </a:extLst>
          </p:cNvPr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992269E8-50E5-D642-12F1-B40920727FF9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Grafické znázornění celkové alokace: 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F780E42-643E-AC4B-24A7-0C448D199A4E}"/>
              </a:ext>
            </a:extLst>
          </p:cNvPr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IROP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C6FA2F39-9FAC-A2AF-206A-EB0C061FA5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8A8B702C-BB81-C22B-46A7-EAA408B64BE0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6AB69C4-36EF-A508-4799-597D750949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99B1A9CA-7986-51D2-E626-28E028327F32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5FE7A27-C1D2-91D3-205F-A5CBBE8A5DEC}"/>
              </a:ext>
            </a:extLst>
          </p:cNvPr>
          <p:cNvSpPr/>
          <p:nvPr/>
        </p:nvSpPr>
        <p:spPr>
          <a:xfrm rot="5400000">
            <a:off x="13883064" y="9018314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7" name="Obrázek 6" descr="Obsah obrázku text, snímek obrazovky, diagram, Barevnost&#10;&#10;Obsah vygenerovaný umělou inteligencí může být nesprávný.">
            <a:extLst>
              <a:ext uri="{FF2B5EF4-FFF2-40B4-BE49-F238E27FC236}">
                <a16:creationId xmlns:a16="http://schemas.microsoft.com/office/drawing/2014/main" id="{F4A2635B-0B33-19C3-CECA-DB4ADBBCD7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10" r="1183" b="1108"/>
          <a:stretch/>
        </p:blipFill>
        <p:spPr>
          <a:xfrm>
            <a:off x="1600199" y="3899591"/>
            <a:ext cx="7668676" cy="619691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8F0978D3-14E3-2677-4786-CD5053A1B720}"/>
              </a:ext>
            </a:extLst>
          </p:cNvPr>
          <p:cNvSpPr txBox="1"/>
          <p:nvPr/>
        </p:nvSpPr>
        <p:spPr>
          <a:xfrm>
            <a:off x="9643165" y="5667970"/>
            <a:ext cx="81876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Finanční milník IROP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kern="0" dirty="0">
                <a:latin typeface="Montserrat" panose="00000500000000000000" pitchFamily="2" charset="-18"/>
                <a:ea typeface="Aptos" panose="020B0004020202020204" pitchFamily="34" charset="0"/>
              </a:rPr>
              <a:t>Datum, do kterého musí být z celkové alokace MAS vyčerpáno alespoň 24,4 % prostředků (proplaceno + </a:t>
            </a:r>
            <a:r>
              <a:rPr lang="cs-CZ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zazávazkováno</a:t>
            </a:r>
            <a:r>
              <a:rPr lang="cs-CZ" kern="0" dirty="0">
                <a:latin typeface="Montserrat" panose="00000500000000000000" pitchFamily="2" charset="-18"/>
                <a:ea typeface="Aptos" panose="020B00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30. 9. 2025 (posun z 30. 6.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kern="0" dirty="0">
                <a:latin typeface="Montserrat" panose="00000500000000000000" pitchFamily="2" charset="-18"/>
              </a:rPr>
              <a:t>Splnění milníku pro MAS znamená uvolnění zbývajících 30%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5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8225</TotalTime>
  <Words>1311</Words>
  <Application>Microsoft Office PowerPoint</Application>
  <PresentationFormat>Vlastní</PresentationFormat>
  <Paragraphs>176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Wingdings</vt:lpstr>
      <vt:lpstr>Arial</vt:lpstr>
      <vt:lpstr>Montserrat Classic</vt:lpstr>
      <vt:lpstr>Montserrat</vt:lpstr>
      <vt:lpstr>Calibri</vt:lpstr>
      <vt:lpstr>Aptos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 z praxe</dc:title>
  <dc:creator>Nebeská Petra Mgr., DiS. (MPSV)</dc:creator>
  <cp:lastModifiedBy>Radka Čuříková</cp:lastModifiedBy>
  <cp:revision>12</cp:revision>
  <cp:lastPrinted>2025-05-26T10:15:22Z</cp:lastPrinted>
  <dcterms:created xsi:type="dcterms:W3CDTF">2006-08-16T00:00:00Z</dcterms:created>
  <dcterms:modified xsi:type="dcterms:W3CDTF">2025-05-26T14:43:58Z</dcterms:modified>
  <dc:identifier>DAGC4q_sjyc</dc:identifier>
</cp:coreProperties>
</file>